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534" r:id="rId6"/>
    <p:sldId id="535" r:id="rId7"/>
    <p:sldId id="537" r:id="rId8"/>
    <p:sldId id="536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강성욱" initials="강" lastIdx="1" clrIdx="0">
    <p:extLst>
      <p:ext uri="{19B8F6BF-5375-455C-9EA6-DF929625EA0E}">
        <p15:presenceInfo xmlns:p15="http://schemas.microsoft.com/office/powerpoint/2012/main" userId="S::su.kang@violmedical.com::c24dc243-9f05-4b75-a17c-d92dc196cd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6B10"/>
    <a:srgbClr val="EEF5FC"/>
    <a:srgbClr val="1C3557"/>
    <a:srgbClr val="FFFFFF"/>
    <a:srgbClr val="3A72B8"/>
    <a:srgbClr val="1E8A5E"/>
    <a:srgbClr val="D6DC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55" autoAdjust="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장은하" userId="5d2b2121-cd0f-40b4-b088-a19ed7aee798" providerId="ADAL" clId="{14F5D1C3-D702-497C-88F5-E549ACB31EA3}"/>
    <pc:docChg chg="custSel addSld modSld sldOrd">
      <pc:chgData name="장은하" userId="5d2b2121-cd0f-40b4-b088-a19ed7aee798" providerId="ADAL" clId="{14F5D1C3-D702-497C-88F5-E549ACB31EA3}" dt="2026-06-09T23:48:22.481" v="1901" actId="14100"/>
      <pc:docMkLst>
        <pc:docMk/>
      </pc:docMkLst>
      <pc:sldChg chg="modNotesTx">
        <pc:chgData name="장은하" userId="5d2b2121-cd0f-40b4-b088-a19ed7aee798" providerId="ADAL" clId="{14F5D1C3-D702-497C-88F5-E549ACB31EA3}" dt="2026-06-09T01:46:59.657" v="21" actId="20577"/>
        <pc:sldMkLst>
          <pc:docMk/>
          <pc:sldMk cId="1862881728" sldId="534"/>
        </pc:sldMkLst>
      </pc:sldChg>
      <pc:sldChg chg="modNotesTx">
        <pc:chgData name="장은하" userId="5d2b2121-cd0f-40b4-b088-a19ed7aee798" providerId="ADAL" clId="{14F5D1C3-D702-497C-88F5-E549ACB31EA3}" dt="2026-06-09T01:46:57.358" v="20" actId="20577"/>
        <pc:sldMkLst>
          <pc:docMk/>
          <pc:sldMk cId="3531415883" sldId="536"/>
        </pc:sldMkLst>
      </pc:sldChg>
      <pc:sldChg chg="modNotesTx">
        <pc:chgData name="장은하" userId="5d2b2121-cd0f-40b4-b088-a19ed7aee798" providerId="ADAL" clId="{14F5D1C3-D702-497C-88F5-E549ACB31EA3}" dt="2026-06-09T01:46:55.196" v="19" actId="20577"/>
        <pc:sldMkLst>
          <pc:docMk/>
          <pc:sldMk cId="1840767989" sldId="537"/>
        </pc:sldMkLst>
      </pc:sldChg>
      <pc:sldChg chg="modNotesTx">
        <pc:chgData name="장은하" userId="5d2b2121-cd0f-40b4-b088-a19ed7aee798" providerId="ADAL" clId="{14F5D1C3-D702-497C-88F5-E549ACB31EA3}" dt="2026-06-09T01:46:52.821" v="18" actId="20577"/>
        <pc:sldMkLst>
          <pc:docMk/>
          <pc:sldMk cId="604350875" sldId="538"/>
        </pc:sldMkLst>
      </pc:sldChg>
      <pc:sldChg chg="modNotesTx">
        <pc:chgData name="장은하" userId="5d2b2121-cd0f-40b4-b088-a19ed7aee798" providerId="ADAL" clId="{14F5D1C3-D702-497C-88F5-E549ACB31EA3}" dt="2026-06-09T01:46:50.565" v="17" actId="20577"/>
        <pc:sldMkLst>
          <pc:docMk/>
          <pc:sldMk cId="3211493739" sldId="539"/>
        </pc:sldMkLst>
      </pc:sldChg>
      <pc:sldChg chg="modNotesTx">
        <pc:chgData name="장은하" userId="5d2b2121-cd0f-40b4-b088-a19ed7aee798" providerId="ADAL" clId="{14F5D1C3-D702-497C-88F5-E549ACB31EA3}" dt="2026-06-09T01:46:47.962" v="16" actId="20577"/>
        <pc:sldMkLst>
          <pc:docMk/>
          <pc:sldMk cId="2220042667" sldId="540"/>
        </pc:sldMkLst>
      </pc:sldChg>
      <pc:sldChg chg="modNotesTx">
        <pc:chgData name="장은하" userId="5d2b2121-cd0f-40b4-b088-a19ed7aee798" providerId="ADAL" clId="{14F5D1C3-D702-497C-88F5-E549ACB31EA3}" dt="2026-06-09T01:46:45.601" v="15" actId="20577"/>
        <pc:sldMkLst>
          <pc:docMk/>
          <pc:sldMk cId="1378724067" sldId="541"/>
        </pc:sldMkLst>
      </pc:sldChg>
      <pc:sldChg chg="modSp mod modNotesTx">
        <pc:chgData name="장은하" userId="5d2b2121-cd0f-40b4-b088-a19ed7aee798" providerId="ADAL" clId="{14F5D1C3-D702-497C-88F5-E549ACB31EA3}" dt="2026-06-09T01:46:42.594" v="14" actId="20577"/>
        <pc:sldMkLst>
          <pc:docMk/>
          <pc:sldMk cId="1608034226" sldId="542"/>
        </pc:sldMkLst>
        <pc:spChg chg="mod">
          <ac:chgData name="장은하" userId="5d2b2121-cd0f-40b4-b088-a19ed7aee798" providerId="ADAL" clId="{14F5D1C3-D702-497C-88F5-E549ACB31EA3}" dt="2026-06-09T01:45:03.738" v="6" actId="20577"/>
          <ac:spMkLst>
            <pc:docMk/>
            <pc:sldMk cId="1608034226" sldId="542"/>
            <ac:spMk id="5" creationId="{4D304F27-09EC-8C65-7EBE-AAF98C6D6C78}"/>
          </ac:spMkLst>
        </pc:spChg>
      </pc:sldChg>
      <pc:sldChg chg="modNotesTx">
        <pc:chgData name="장은하" userId="5d2b2121-cd0f-40b4-b088-a19ed7aee798" providerId="ADAL" clId="{14F5D1C3-D702-497C-88F5-E549ACB31EA3}" dt="2026-06-09T01:46:40.594" v="13" actId="20577"/>
        <pc:sldMkLst>
          <pc:docMk/>
          <pc:sldMk cId="1325203767" sldId="544"/>
        </pc:sldMkLst>
      </pc:sldChg>
      <pc:sldChg chg="modNotesTx">
        <pc:chgData name="장은하" userId="5d2b2121-cd0f-40b4-b088-a19ed7aee798" providerId="ADAL" clId="{14F5D1C3-D702-497C-88F5-E549ACB31EA3}" dt="2026-06-09T01:46:36.612" v="12" actId="20577"/>
        <pc:sldMkLst>
          <pc:docMk/>
          <pc:sldMk cId="1522350827" sldId="546"/>
        </pc:sldMkLst>
      </pc:sldChg>
      <pc:sldChg chg="modNotesTx">
        <pc:chgData name="장은하" userId="5d2b2121-cd0f-40b4-b088-a19ed7aee798" providerId="ADAL" clId="{14F5D1C3-D702-497C-88F5-E549ACB31EA3}" dt="2026-06-09T01:46:34.772" v="11" actId="20577"/>
        <pc:sldMkLst>
          <pc:docMk/>
          <pc:sldMk cId="3194680198" sldId="547"/>
        </pc:sldMkLst>
      </pc:sldChg>
      <pc:sldChg chg="modNotesTx">
        <pc:chgData name="장은하" userId="5d2b2121-cd0f-40b4-b088-a19ed7aee798" providerId="ADAL" clId="{14F5D1C3-D702-497C-88F5-E549ACB31EA3}" dt="2026-06-09T01:46:32.698" v="10" actId="20577"/>
        <pc:sldMkLst>
          <pc:docMk/>
          <pc:sldMk cId="540952416" sldId="548"/>
        </pc:sldMkLst>
      </pc:sldChg>
      <pc:sldChg chg="modSp add mod modNotesTx">
        <pc:chgData name="장은하" userId="5d2b2121-cd0f-40b4-b088-a19ed7aee798" providerId="ADAL" clId="{14F5D1C3-D702-497C-88F5-E549ACB31EA3}" dt="2026-06-09T01:48:38.151" v="468" actId="20577"/>
        <pc:sldMkLst>
          <pc:docMk/>
          <pc:sldMk cId="485926411" sldId="549"/>
        </pc:sldMkLst>
        <pc:spChg chg="mod">
          <ac:chgData name="장은하" userId="5d2b2121-cd0f-40b4-b088-a19ed7aee798" providerId="ADAL" clId="{14F5D1C3-D702-497C-88F5-E549ACB31EA3}" dt="2026-06-09T01:48:38.151" v="468" actId="20577"/>
          <ac:spMkLst>
            <pc:docMk/>
            <pc:sldMk cId="485926411" sldId="549"/>
            <ac:spMk id="2" creationId="{257972B3-F15A-6FD7-B80F-FDA58C8D14C4}"/>
          </ac:spMkLst>
        </pc:spChg>
      </pc:sldChg>
      <pc:sldChg chg="modSp add mod ord">
        <pc:chgData name="장은하" userId="5d2b2121-cd0f-40b4-b088-a19ed7aee798" providerId="ADAL" clId="{14F5D1C3-D702-497C-88F5-E549ACB31EA3}" dt="2026-06-09T01:49:40.274" v="505"/>
        <pc:sldMkLst>
          <pc:docMk/>
          <pc:sldMk cId="1654874858" sldId="550"/>
        </pc:sldMkLst>
        <pc:spChg chg="mod">
          <ac:chgData name="장은하" userId="5d2b2121-cd0f-40b4-b088-a19ed7aee798" providerId="ADAL" clId="{14F5D1C3-D702-497C-88F5-E549ACB31EA3}" dt="2026-06-09T01:49:40.274" v="505"/>
          <ac:spMkLst>
            <pc:docMk/>
            <pc:sldMk cId="1654874858" sldId="550"/>
            <ac:spMk id="2" creationId="{B953F019-4E92-0B8C-950B-A0EB14CA0ECB}"/>
          </ac:spMkLst>
        </pc:spChg>
      </pc:sldChg>
      <pc:sldChg chg="addSp modSp add mod ord">
        <pc:chgData name="장은하" userId="5d2b2121-cd0f-40b4-b088-a19ed7aee798" providerId="ADAL" clId="{14F5D1C3-D702-497C-88F5-E549ACB31EA3}" dt="2026-06-09T01:52:54.729" v="795" actId="404"/>
        <pc:sldMkLst>
          <pc:docMk/>
          <pc:sldMk cId="2641575381" sldId="551"/>
        </pc:sldMkLst>
        <pc:spChg chg="mod">
          <ac:chgData name="장은하" userId="5d2b2121-cd0f-40b4-b088-a19ed7aee798" providerId="ADAL" clId="{14F5D1C3-D702-497C-88F5-E549ACB31EA3}" dt="2026-06-09T01:52:54.729" v="795" actId="404"/>
          <ac:spMkLst>
            <pc:docMk/>
            <pc:sldMk cId="2641575381" sldId="551"/>
            <ac:spMk id="4" creationId="{3713841C-CF9C-1085-1588-97A4F55F5DF3}"/>
          </ac:spMkLst>
        </pc:spChg>
        <pc:picChg chg="add mod">
          <ac:chgData name="장은하" userId="5d2b2121-cd0f-40b4-b088-a19ed7aee798" providerId="ADAL" clId="{14F5D1C3-D702-497C-88F5-E549ACB31EA3}" dt="2026-06-09T01:51:57.888" v="617" actId="14100"/>
          <ac:picMkLst>
            <pc:docMk/>
            <pc:sldMk cId="2641575381" sldId="551"/>
            <ac:picMk id="5" creationId="{FE4287EF-0122-42FE-88ED-2BCEFF83A747}"/>
          </ac:picMkLst>
        </pc:picChg>
      </pc:sldChg>
      <pc:sldChg chg="addSp delSp modSp add mod">
        <pc:chgData name="장은하" userId="5d2b2121-cd0f-40b4-b088-a19ed7aee798" providerId="ADAL" clId="{14F5D1C3-D702-497C-88F5-E549ACB31EA3}" dt="2026-06-09T01:57:36.833" v="1817" actId="20577"/>
        <pc:sldMkLst>
          <pc:docMk/>
          <pc:sldMk cId="1149938463" sldId="552"/>
        </pc:sldMkLst>
        <pc:spChg chg="mod">
          <ac:chgData name="장은하" userId="5d2b2121-cd0f-40b4-b088-a19ed7aee798" providerId="ADAL" clId="{14F5D1C3-D702-497C-88F5-E549ACB31EA3}" dt="2026-06-09T01:57:36.833" v="1817" actId="20577"/>
          <ac:spMkLst>
            <pc:docMk/>
            <pc:sldMk cId="1149938463" sldId="552"/>
            <ac:spMk id="4" creationId="{3713841C-CF9C-1085-1588-97A4F55F5DF3}"/>
          </ac:spMkLst>
        </pc:spChg>
        <pc:picChg chg="del">
          <ac:chgData name="장은하" userId="5d2b2121-cd0f-40b4-b088-a19ed7aee798" providerId="ADAL" clId="{14F5D1C3-D702-497C-88F5-E549ACB31EA3}" dt="2026-06-09T01:53:05.084" v="797" actId="478"/>
          <ac:picMkLst>
            <pc:docMk/>
            <pc:sldMk cId="1149938463" sldId="552"/>
            <ac:picMk id="5" creationId="{FE4287EF-0122-42FE-88ED-2BCEFF83A747}"/>
          </ac:picMkLst>
        </pc:picChg>
        <pc:picChg chg="add mod">
          <ac:chgData name="장은하" userId="5d2b2121-cd0f-40b4-b088-a19ed7aee798" providerId="ADAL" clId="{14F5D1C3-D702-497C-88F5-E549ACB31EA3}" dt="2026-06-09T01:53:38.303" v="800" actId="1076"/>
          <ac:picMkLst>
            <pc:docMk/>
            <pc:sldMk cId="1149938463" sldId="552"/>
            <ac:picMk id="6" creationId="{64AE14C1-DD85-4062-8E25-63351A212DFC}"/>
          </ac:picMkLst>
        </pc:picChg>
      </pc:sldChg>
      <pc:sldChg chg="addSp delSp modSp add mod">
        <pc:chgData name="장은하" userId="5d2b2121-cd0f-40b4-b088-a19ed7aee798" providerId="ADAL" clId="{14F5D1C3-D702-497C-88F5-E549ACB31EA3}" dt="2026-06-09T23:48:22.481" v="1901" actId="14100"/>
        <pc:sldMkLst>
          <pc:docMk/>
          <pc:sldMk cId="1078449667" sldId="553"/>
        </pc:sldMkLst>
        <pc:spChg chg="mod">
          <ac:chgData name="장은하" userId="5d2b2121-cd0f-40b4-b088-a19ed7aee798" providerId="ADAL" clId="{14F5D1C3-D702-497C-88F5-E549ACB31EA3}" dt="2026-06-09T23:47:51.559" v="1897" actId="207"/>
          <ac:spMkLst>
            <pc:docMk/>
            <pc:sldMk cId="1078449667" sldId="553"/>
            <ac:spMk id="5" creationId="{737C94DE-1C3A-8739-A055-04248F80340B}"/>
          </ac:spMkLst>
        </pc:spChg>
        <pc:picChg chg="del">
          <ac:chgData name="장은하" userId="5d2b2121-cd0f-40b4-b088-a19ed7aee798" providerId="ADAL" clId="{14F5D1C3-D702-497C-88F5-E549ACB31EA3}" dt="2026-06-09T23:47:40.289" v="1894" actId="478"/>
          <ac:picMkLst>
            <pc:docMk/>
            <pc:sldMk cId="1078449667" sldId="553"/>
            <ac:picMk id="2" creationId="{AC4885E5-0EF5-3911-5FAB-CECA7C9FF539}"/>
          </ac:picMkLst>
        </pc:picChg>
        <pc:picChg chg="add mod">
          <ac:chgData name="장은하" userId="5d2b2121-cd0f-40b4-b088-a19ed7aee798" providerId="ADAL" clId="{14F5D1C3-D702-497C-88F5-E549ACB31EA3}" dt="2026-06-09T23:48:22.481" v="1901" actId="14100"/>
          <ac:picMkLst>
            <pc:docMk/>
            <pc:sldMk cId="1078449667" sldId="553"/>
            <ac:picMk id="6" creationId="{7B97B66C-1A2E-49A4-8A9D-B582C304EBDD}"/>
          </ac:picMkLst>
        </pc:picChg>
      </pc:sldChg>
    </pc:docChg>
  </pc:docChgLst>
  <pc:docChgLst>
    <pc:chgData name="장은하" userId="5d2b2121-cd0f-40b4-b088-a19ed7aee798" providerId="ADAL" clId="{5A60404E-BA50-4FF1-A54A-3D63C6E35B65}"/>
    <pc:docChg chg="undo custSel addSld delSld modSld">
      <pc:chgData name="장은하" userId="5d2b2121-cd0f-40b4-b088-a19ed7aee798" providerId="ADAL" clId="{5A60404E-BA50-4FF1-A54A-3D63C6E35B65}" dt="2026-06-16T05:49:14.959" v="1361" actId="2696"/>
      <pc:docMkLst>
        <pc:docMk/>
      </pc:docMkLst>
      <pc:sldChg chg="modSp mod">
        <pc:chgData name="장은하" userId="5d2b2121-cd0f-40b4-b088-a19ed7aee798" providerId="ADAL" clId="{5A60404E-BA50-4FF1-A54A-3D63C6E35B65}" dt="2026-06-16T05:08:00.398" v="71" actId="20577"/>
        <pc:sldMkLst>
          <pc:docMk/>
          <pc:sldMk cId="3656711546" sldId="256"/>
        </pc:sldMkLst>
        <pc:spChg chg="mod">
          <ac:chgData name="장은하" userId="5d2b2121-cd0f-40b4-b088-a19ed7aee798" providerId="ADAL" clId="{5A60404E-BA50-4FF1-A54A-3D63C6E35B65}" dt="2026-06-16T05:07:56.782" v="68"/>
          <ac:spMkLst>
            <pc:docMk/>
            <pc:sldMk cId="3656711546" sldId="256"/>
            <ac:spMk id="2" creationId="{665F3F59-C8B7-4117-8909-645746265F1B}"/>
          </ac:spMkLst>
        </pc:spChg>
        <pc:spChg chg="mod">
          <ac:chgData name="장은하" userId="5d2b2121-cd0f-40b4-b088-a19ed7aee798" providerId="ADAL" clId="{5A60404E-BA50-4FF1-A54A-3D63C6E35B65}" dt="2026-06-16T05:08:00.398" v="71" actId="20577"/>
          <ac:spMkLst>
            <pc:docMk/>
            <pc:sldMk cId="3656711546" sldId="256"/>
            <ac:spMk id="3" creationId="{B7F2C695-52D9-4E75-9365-7CDF8365437A}"/>
          </ac:spMkLst>
        </pc:spChg>
      </pc:sldChg>
      <pc:sldChg chg="addSp delSp modSp mod">
        <pc:chgData name="장은하" userId="5d2b2121-cd0f-40b4-b088-a19ed7aee798" providerId="ADAL" clId="{5A60404E-BA50-4FF1-A54A-3D63C6E35B65}" dt="2026-06-16T05:22:44.877" v="332" actId="113"/>
        <pc:sldMkLst>
          <pc:docMk/>
          <pc:sldMk cId="1862881728" sldId="534"/>
        </pc:sldMkLst>
        <pc:spChg chg="mod">
          <ac:chgData name="장은하" userId="5d2b2121-cd0f-40b4-b088-a19ed7aee798" providerId="ADAL" clId="{5A60404E-BA50-4FF1-A54A-3D63C6E35B65}" dt="2026-06-16T05:08:11.089" v="114"/>
          <ac:spMkLst>
            <pc:docMk/>
            <pc:sldMk cId="1862881728" sldId="534"/>
            <ac:spMk id="3" creationId="{4AB84291-EA0D-4D55-B820-24CA85141770}"/>
          </ac:spMkLst>
        </pc:spChg>
        <pc:spChg chg="mod">
          <ac:chgData name="장은하" userId="5d2b2121-cd0f-40b4-b088-a19ed7aee798" providerId="ADAL" clId="{5A60404E-BA50-4FF1-A54A-3D63C6E35B65}" dt="2026-06-16T05:22:44.877" v="332" actId="113"/>
          <ac:spMkLst>
            <pc:docMk/>
            <pc:sldMk cId="1862881728" sldId="534"/>
            <ac:spMk id="4" creationId="{213D94E1-CEFC-4846-96E2-0A3054704CD0}"/>
          </ac:spMkLst>
        </pc:spChg>
        <pc:spChg chg="add del">
          <ac:chgData name="장은하" userId="5d2b2121-cd0f-40b4-b088-a19ed7aee798" providerId="ADAL" clId="{5A60404E-BA50-4FF1-A54A-3D63C6E35B65}" dt="2026-06-16T05:13:53.968" v="175" actId="478"/>
          <ac:spMkLst>
            <pc:docMk/>
            <pc:sldMk cId="1862881728" sldId="534"/>
            <ac:spMk id="5" creationId="{3421A561-2771-475D-9F2B-61E161A3891A}"/>
          </ac:spMkLst>
        </pc:spChg>
        <pc:picChg chg="add mod">
          <ac:chgData name="장은하" userId="5d2b2121-cd0f-40b4-b088-a19ed7aee798" providerId="ADAL" clId="{5A60404E-BA50-4FF1-A54A-3D63C6E35B65}" dt="2026-06-16T05:15:47.140" v="180" actId="1076"/>
          <ac:picMkLst>
            <pc:docMk/>
            <pc:sldMk cId="1862881728" sldId="534"/>
            <ac:picMk id="7" creationId="{EA957DE1-8285-4CC0-8714-0BF542F5D23A}"/>
          </ac:picMkLst>
        </pc:picChg>
      </pc:sldChg>
      <pc:sldChg chg="addSp delSp modSp add mod">
        <pc:chgData name="장은하" userId="5d2b2121-cd0f-40b4-b088-a19ed7aee798" providerId="ADAL" clId="{5A60404E-BA50-4FF1-A54A-3D63C6E35B65}" dt="2026-06-16T05:26:42.366" v="772" actId="1076"/>
        <pc:sldMkLst>
          <pc:docMk/>
          <pc:sldMk cId="550426827" sldId="535"/>
        </pc:sldMkLst>
        <pc:spChg chg="mod">
          <ac:chgData name="장은하" userId="5d2b2121-cd0f-40b4-b088-a19ed7aee798" providerId="ADAL" clId="{5A60404E-BA50-4FF1-A54A-3D63C6E35B65}" dt="2026-06-16T05:24:10.984" v="438" actId="20577"/>
          <ac:spMkLst>
            <pc:docMk/>
            <pc:sldMk cId="550426827" sldId="535"/>
            <ac:spMk id="4" creationId="{213D94E1-CEFC-4846-96E2-0A3054704CD0}"/>
          </ac:spMkLst>
        </pc:spChg>
        <pc:picChg chg="add mod">
          <ac:chgData name="장은하" userId="5d2b2121-cd0f-40b4-b088-a19ed7aee798" providerId="ADAL" clId="{5A60404E-BA50-4FF1-A54A-3D63C6E35B65}" dt="2026-06-16T05:26:42.366" v="772" actId="1076"/>
          <ac:picMkLst>
            <pc:docMk/>
            <pc:sldMk cId="550426827" sldId="535"/>
            <ac:picMk id="5" creationId="{0F72A807-A56B-43CF-8E67-2E1F2865A2C7}"/>
          </ac:picMkLst>
        </pc:picChg>
        <pc:picChg chg="del">
          <ac:chgData name="장은하" userId="5d2b2121-cd0f-40b4-b088-a19ed7aee798" providerId="ADAL" clId="{5A60404E-BA50-4FF1-A54A-3D63C6E35B65}" dt="2026-06-16T05:23:34.334" v="333" actId="478"/>
          <ac:picMkLst>
            <pc:docMk/>
            <pc:sldMk cId="550426827" sldId="535"/>
            <ac:picMk id="7" creationId="{EA957DE1-8285-4CC0-8714-0BF542F5D23A}"/>
          </ac:picMkLst>
        </pc:picChg>
      </pc:sldChg>
      <pc:sldChg chg="addSp delSp modSp add mod">
        <pc:chgData name="장은하" userId="5d2b2121-cd0f-40b4-b088-a19ed7aee798" providerId="ADAL" clId="{5A60404E-BA50-4FF1-A54A-3D63C6E35B65}" dt="2026-06-16T05:26:39.349" v="771" actId="1076"/>
        <pc:sldMkLst>
          <pc:docMk/>
          <pc:sldMk cId="1242206842" sldId="536"/>
        </pc:sldMkLst>
        <pc:spChg chg="mod">
          <ac:chgData name="장은하" userId="5d2b2121-cd0f-40b4-b088-a19ed7aee798" providerId="ADAL" clId="{5A60404E-BA50-4FF1-A54A-3D63C6E35B65}" dt="2026-06-16T05:26:30.074" v="767" actId="20577"/>
          <ac:spMkLst>
            <pc:docMk/>
            <pc:sldMk cId="1242206842" sldId="536"/>
            <ac:spMk id="4" creationId="{213D94E1-CEFC-4846-96E2-0A3054704CD0}"/>
          </ac:spMkLst>
        </pc:spChg>
        <pc:picChg chg="del">
          <ac:chgData name="장은하" userId="5d2b2121-cd0f-40b4-b088-a19ed7aee798" providerId="ADAL" clId="{5A60404E-BA50-4FF1-A54A-3D63C6E35B65}" dt="2026-06-16T05:26:32.342" v="768" actId="478"/>
          <ac:picMkLst>
            <pc:docMk/>
            <pc:sldMk cId="1242206842" sldId="536"/>
            <ac:picMk id="5" creationId="{0F72A807-A56B-43CF-8E67-2E1F2865A2C7}"/>
          </ac:picMkLst>
        </pc:picChg>
        <pc:picChg chg="add mod">
          <ac:chgData name="장은하" userId="5d2b2121-cd0f-40b4-b088-a19ed7aee798" providerId="ADAL" clId="{5A60404E-BA50-4FF1-A54A-3D63C6E35B65}" dt="2026-06-16T05:26:39.349" v="771" actId="1076"/>
          <ac:picMkLst>
            <pc:docMk/>
            <pc:sldMk cId="1242206842" sldId="536"/>
            <ac:picMk id="6" creationId="{C8103D9D-B70C-485D-9941-CFD7CA7ACA26}"/>
          </ac:picMkLst>
        </pc:picChg>
      </pc:sldChg>
      <pc:sldChg chg="del">
        <pc:chgData name="장은하" userId="5d2b2121-cd0f-40b4-b088-a19ed7aee798" providerId="ADAL" clId="{5A60404E-BA50-4FF1-A54A-3D63C6E35B65}" dt="2026-06-16T05:17:34.634" v="198" actId="2696"/>
        <pc:sldMkLst>
          <pc:docMk/>
          <pc:sldMk cId="3531415883" sldId="536"/>
        </pc:sldMkLst>
      </pc:sldChg>
      <pc:sldChg chg="del">
        <pc:chgData name="장은하" userId="5d2b2121-cd0f-40b4-b088-a19ed7aee798" providerId="ADAL" clId="{5A60404E-BA50-4FF1-A54A-3D63C6E35B65}" dt="2026-06-16T05:17:36.047" v="199" actId="2696"/>
        <pc:sldMkLst>
          <pc:docMk/>
          <pc:sldMk cId="1840767989" sldId="537"/>
        </pc:sldMkLst>
      </pc:sldChg>
      <pc:sldChg chg="addSp delSp modSp add mod">
        <pc:chgData name="장은하" userId="5d2b2121-cd0f-40b4-b088-a19ed7aee798" providerId="ADAL" clId="{5A60404E-BA50-4FF1-A54A-3D63C6E35B65}" dt="2026-06-16T05:33:50.059" v="1087" actId="113"/>
        <pc:sldMkLst>
          <pc:docMk/>
          <pc:sldMk cId="2889492822" sldId="537"/>
        </pc:sldMkLst>
        <pc:spChg chg="mod">
          <ac:chgData name="장은하" userId="5d2b2121-cd0f-40b4-b088-a19ed7aee798" providerId="ADAL" clId="{5A60404E-BA50-4FF1-A54A-3D63C6E35B65}" dt="2026-06-16T05:33:50.059" v="1087" actId="113"/>
          <ac:spMkLst>
            <pc:docMk/>
            <pc:sldMk cId="2889492822" sldId="537"/>
            <ac:spMk id="4" creationId="{213D94E1-CEFC-4846-96E2-0A3054704CD0}"/>
          </ac:spMkLst>
        </pc:spChg>
        <pc:picChg chg="add mod">
          <ac:chgData name="장은하" userId="5d2b2121-cd0f-40b4-b088-a19ed7aee798" providerId="ADAL" clId="{5A60404E-BA50-4FF1-A54A-3D63C6E35B65}" dt="2026-06-16T05:32:00.834" v="916" actId="1076"/>
          <ac:picMkLst>
            <pc:docMk/>
            <pc:sldMk cId="2889492822" sldId="537"/>
            <ac:picMk id="5" creationId="{1B3EA5BC-CBC5-4059-B510-4418A0EAAA05}"/>
          </ac:picMkLst>
        </pc:picChg>
        <pc:picChg chg="del">
          <ac:chgData name="장은하" userId="5d2b2121-cd0f-40b4-b088-a19ed7aee798" providerId="ADAL" clId="{5A60404E-BA50-4FF1-A54A-3D63C6E35B65}" dt="2026-06-16T05:31:56.375" v="913" actId="478"/>
          <ac:picMkLst>
            <pc:docMk/>
            <pc:sldMk cId="2889492822" sldId="537"/>
            <ac:picMk id="6" creationId="{C8103D9D-B70C-485D-9941-CFD7CA7ACA26}"/>
          </ac:picMkLst>
        </pc:picChg>
      </pc:sldChg>
      <pc:sldChg chg="del">
        <pc:chgData name="장은하" userId="5d2b2121-cd0f-40b4-b088-a19ed7aee798" providerId="ADAL" clId="{5A60404E-BA50-4FF1-A54A-3D63C6E35B65}" dt="2026-06-16T05:17:38.280" v="201" actId="2696"/>
        <pc:sldMkLst>
          <pc:docMk/>
          <pc:sldMk cId="604350875" sldId="538"/>
        </pc:sldMkLst>
      </pc:sldChg>
      <pc:sldChg chg="addSp delSp modSp add mod">
        <pc:chgData name="장은하" userId="5d2b2121-cd0f-40b4-b088-a19ed7aee798" providerId="ADAL" clId="{5A60404E-BA50-4FF1-A54A-3D63C6E35B65}" dt="2026-06-16T05:43:18.972" v="1359" actId="113"/>
        <pc:sldMkLst>
          <pc:docMk/>
          <pc:sldMk cId="2161873127" sldId="538"/>
        </pc:sldMkLst>
        <pc:spChg chg="mod">
          <ac:chgData name="장은하" userId="5d2b2121-cd0f-40b4-b088-a19ed7aee798" providerId="ADAL" clId="{5A60404E-BA50-4FF1-A54A-3D63C6E35B65}" dt="2026-06-16T05:43:18.972" v="1359" actId="113"/>
          <ac:spMkLst>
            <pc:docMk/>
            <pc:sldMk cId="2161873127" sldId="538"/>
            <ac:spMk id="4" creationId="{213D94E1-CEFC-4846-96E2-0A3054704CD0}"/>
          </ac:spMkLst>
        </pc:spChg>
        <pc:spChg chg="add mod">
          <ac:chgData name="장은하" userId="5d2b2121-cd0f-40b4-b088-a19ed7aee798" providerId="ADAL" clId="{5A60404E-BA50-4FF1-A54A-3D63C6E35B65}" dt="2026-06-16T05:37:07.711" v="1104" actId="1076"/>
          <ac:spMkLst>
            <pc:docMk/>
            <pc:sldMk cId="2161873127" sldId="538"/>
            <ac:spMk id="11" creationId="{4C33070E-DC80-49B0-BE58-D6E225D145D2}"/>
          </ac:spMkLst>
        </pc:spChg>
        <pc:spChg chg="add mod">
          <ac:chgData name="장은하" userId="5d2b2121-cd0f-40b4-b088-a19ed7aee798" providerId="ADAL" clId="{5A60404E-BA50-4FF1-A54A-3D63C6E35B65}" dt="2026-06-16T05:37:04.262" v="1103" actId="1076"/>
          <ac:spMkLst>
            <pc:docMk/>
            <pc:sldMk cId="2161873127" sldId="538"/>
            <ac:spMk id="12" creationId="{151E83EF-F14F-4554-9BBA-E9499B598B6E}"/>
          </ac:spMkLst>
        </pc:spChg>
        <pc:picChg chg="del">
          <ac:chgData name="장은하" userId="5d2b2121-cd0f-40b4-b088-a19ed7aee798" providerId="ADAL" clId="{5A60404E-BA50-4FF1-A54A-3D63C6E35B65}" dt="2026-06-16T05:36:00.563" v="1089" actId="478"/>
          <ac:picMkLst>
            <pc:docMk/>
            <pc:sldMk cId="2161873127" sldId="538"/>
            <ac:picMk id="5" creationId="{1B3EA5BC-CBC5-4059-B510-4418A0EAAA05}"/>
          </ac:picMkLst>
        </pc:picChg>
        <pc:picChg chg="add mod">
          <ac:chgData name="장은하" userId="5d2b2121-cd0f-40b4-b088-a19ed7aee798" providerId="ADAL" clId="{5A60404E-BA50-4FF1-A54A-3D63C6E35B65}" dt="2026-06-16T05:36:04.648" v="1092" actId="1076"/>
          <ac:picMkLst>
            <pc:docMk/>
            <pc:sldMk cId="2161873127" sldId="538"/>
            <ac:picMk id="6" creationId="{AABC607E-AEBA-4406-A3C9-DDDA7163B3BE}"/>
          </ac:picMkLst>
        </pc:picChg>
        <pc:picChg chg="add mod">
          <ac:chgData name="장은하" userId="5d2b2121-cd0f-40b4-b088-a19ed7aee798" providerId="ADAL" clId="{5A60404E-BA50-4FF1-A54A-3D63C6E35B65}" dt="2026-06-16T05:36:48.594" v="1097" actId="14100"/>
          <ac:picMkLst>
            <pc:docMk/>
            <pc:sldMk cId="2161873127" sldId="538"/>
            <ac:picMk id="8" creationId="{C704248D-080A-4722-B1DD-6515ED3AA568}"/>
          </ac:picMkLst>
        </pc:picChg>
        <pc:picChg chg="add mod">
          <ac:chgData name="장은하" userId="5d2b2121-cd0f-40b4-b088-a19ed7aee798" providerId="ADAL" clId="{5A60404E-BA50-4FF1-A54A-3D63C6E35B65}" dt="2026-06-16T05:36:52.201" v="1099" actId="1076"/>
          <ac:picMkLst>
            <pc:docMk/>
            <pc:sldMk cId="2161873127" sldId="538"/>
            <ac:picMk id="10" creationId="{B5D06258-96D3-4B8B-8C09-53C1925F7624}"/>
          </ac:picMkLst>
        </pc:picChg>
      </pc:sldChg>
      <pc:sldChg chg="add del">
        <pc:chgData name="장은하" userId="5d2b2121-cd0f-40b4-b088-a19ed7aee798" providerId="ADAL" clId="{5A60404E-BA50-4FF1-A54A-3D63C6E35B65}" dt="2026-06-16T05:49:14.959" v="1361" actId="2696"/>
        <pc:sldMkLst>
          <pc:docMk/>
          <pc:sldMk cId="3046703404" sldId="539"/>
        </pc:sldMkLst>
      </pc:sldChg>
      <pc:sldChg chg="del">
        <pc:chgData name="장은하" userId="5d2b2121-cd0f-40b4-b088-a19ed7aee798" providerId="ADAL" clId="{5A60404E-BA50-4FF1-A54A-3D63C6E35B65}" dt="2026-06-16T05:17:38.938" v="202" actId="2696"/>
        <pc:sldMkLst>
          <pc:docMk/>
          <pc:sldMk cId="3211493739" sldId="539"/>
        </pc:sldMkLst>
      </pc:sldChg>
      <pc:sldChg chg="del">
        <pc:chgData name="장은하" userId="5d2b2121-cd0f-40b4-b088-a19ed7aee798" providerId="ADAL" clId="{5A60404E-BA50-4FF1-A54A-3D63C6E35B65}" dt="2026-06-16T05:17:39.546" v="203" actId="2696"/>
        <pc:sldMkLst>
          <pc:docMk/>
          <pc:sldMk cId="2220042667" sldId="540"/>
        </pc:sldMkLst>
      </pc:sldChg>
      <pc:sldChg chg="del">
        <pc:chgData name="장은하" userId="5d2b2121-cd0f-40b4-b088-a19ed7aee798" providerId="ADAL" clId="{5A60404E-BA50-4FF1-A54A-3D63C6E35B65}" dt="2026-06-16T05:17:40.183" v="204" actId="2696"/>
        <pc:sldMkLst>
          <pc:docMk/>
          <pc:sldMk cId="1378724067" sldId="541"/>
        </pc:sldMkLst>
      </pc:sldChg>
      <pc:sldChg chg="del">
        <pc:chgData name="장은하" userId="5d2b2121-cd0f-40b4-b088-a19ed7aee798" providerId="ADAL" clId="{5A60404E-BA50-4FF1-A54A-3D63C6E35B65}" dt="2026-06-16T05:17:40.887" v="205" actId="2696"/>
        <pc:sldMkLst>
          <pc:docMk/>
          <pc:sldMk cId="1608034226" sldId="542"/>
        </pc:sldMkLst>
      </pc:sldChg>
      <pc:sldChg chg="del">
        <pc:chgData name="장은하" userId="5d2b2121-cd0f-40b4-b088-a19ed7aee798" providerId="ADAL" clId="{5A60404E-BA50-4FF1-A54A-3D63C6E35B65}" dt="2026-06-16T05:17:41.566" v="206" actId="2696"/>
        <pc:sldMkLst>
          <pc:docMk/>
          <pc:sldMk cId="1325203767" sldId="544"/>
        </pc:sldMkLst>
      </pc:sldChg>
      <pc:sldChg chg="del">
        <pc:chgData name="장은하" userId="5d2b2121-cd0f-40b4-b088-a19ed7aee798" providerId="ADAL" clId="{5A60404E-BA50-4FF1-A54A-3D63C6E35B65}" dt="2026-06-16T05:17:42.252" v="207" actId="2696"/>
        <pc:sldMkLst>
          <pc:docMk/>
          <pc:sldMk cId="1484599556" sldId="545"/>
        </pc:sldMkLst>
      </pc:sldChg>
      <pc:sldChg chg="del">
        <pc:chgData name="장은하" userId="5d2b2121-cd0f-40b4-b088-a19ed7aee798" providerId="ADAL" clId="{5A60404E-BA50-4FF1-A54A-3D63C6E35B65}" dt="2026-06-16T05:17:42.883" v="208" actId="2696"/>
        <pc:sldMkLst>
          <pc:docMk/>
          <pc:sldMk cId="1522350827" sldId="546"/>
        </pc:sldMkLst>
      </pc:sldChg>
      <pc:sldChg chg="del">
        <pc:chgData name="장은하" userId="5d2b2121-cd0f-40b4-b088-a19ed7aee798" providerId="ADAL" clId="{5A60404E-BA50-4FF1-A54A-3D63C6E35B65}" dt="2026-06-16T05:17:43.549" v="209" actId="2696"/>
        <pc:sldMkLst>
          <pc:docMk/>
          <pc:sldMk cId="3194680198" sldId="547"/>
        </pc:sldMkLst>
      </pc:sldChg>
      <pc:sldChg chg="del">
        <pc:chgData name="장은하" userId="5d2b2121-cd0f-40b4-b088-a19ed7aee798" providerId="ADAL" clId="{5A60404E-BA50-4FF1-A54A-3D63C6E35B65}" dt="2026-06-16T05:17:44.199" v="210" actId="2696"/>
        <pc:sldMkLst>
          <pc:docMk/>
          <pc:sldMk cId="540952416" sldId="548"/>
        </pc:sldMkLst>
      </pc:sldChg>
      <pc:sldChg chg="del">
        <pc:chgData name="장은하" userId="5d2b2121-cd0f-40b4-b088-a19ed7aee798" providerId="ADAL" clId="{5A60404E-BA50-4FF1-A54A-3D63C6E35B65}" dt="2026-06-16T05:17:44.829" v="211" actId="2696"/>
        <pc:sldMkLst>
          <pc:docMk/>
          <pc:sldMk cId="485926411" sldId="549"/>
        </pc:sldMkLst>
      </pc:sldChg>
      <pc:sldChg chg="del">
        <pc:chgData name="장은하" userId="5d2b2121-cd0f-40b4-b088-a19ed7aee798" providerId="ADAL" clId="{5A60404E-BA50-4FF1-A54A-3D63C6E35B65}" dt="2026-06-16T05:17:45.602" v="212" actId="2696"/>
        <pc:sldMkLst>
          <pc:docMk/>
          <pc:sldMk cId="1654874858" sldId="550"/>
        </pc:sldMkLst>
      </pc:sldChg>
      <pc:sldChg chg="del">
        <pc:chgData name="장은하" userId="5d2b2121-cd0f-40b4-b088-a19ed7aee798" providerId="ADAL" clId="{5A60404E-BA50-4FF1-A54A-3D63C6E35B65}" dt="2026-06-16T05:17:46.377" v="213" actId="2696"/>
        <pc:sldMkLst>
          <pc:docMk/>
          <pc:sldMk cId="2641575381" sldId="551"/>
        </pc:sldMkLst>
      </pc:sldChg>
      <pc:sldChg chg="del">
        <pc:chgData name="장은하" userId="5d2b2121-cd0f-40b4-b088-a19ed7aee798" providerId="ADAL" clId="{5A60404E-BA50-4FF1-A54A-3D63C6E35B65}" dt="2026-06-16T05:17:47.059" v="214" actId="2696"/>
        <pc:sldMkLst>
          <pc:docMk/>
          <pc:sldMk cId="1149938463" sldId="552"/>
        </pc:sldMkLst>
      </pc:sldChg>
      <pc:sldChg chg="del">
        <pc:chgData name="장은하" userId="5d2b2121-cd0f-40b4-b088-a19ed7aee798" providerId="ADAL" clId="{5A60404E-BA50-4FF1-A54A-3D63C6E35B65}" dt="2026-06-16T05:17:37.470" v="200" actId="2696"/>
        <pc:sldMkLst>
          <pc:docMk/>
          <pc:sldMk cId="1078449667" sldId="553"/>
        </pc:sldMkLst>
      </pc:sldChg>
    </pc:docChg>
  </pc:docChgLst>
  <pc:docChgLst>
    <pc:chgData name="장은하" userId="5d2b2121-cd0f-40b4-b088-a19ed7aee798" providerId="ADAL" clId="{CD409442-8D50-4471-8E48-78975D2A3D81}"/>
    <pc:docChg chg="custSel addSld delSld modSld sldOrd">
      <pc:chgData name="장은하" userId="5d2b2121-cd0f-40b4-b088-a19ed7aee798" providerId="ADAL" clId="{CD409442-8D50-4471-8E48-78975D2A3D81}" dt="2026-06-16T06:18:52.779" v="1320" actId="20577"/>
      <pc:docMkLst>
        <pc:docMk/>
      </pc:docMkLst>
      <pc:sldChg chg="modSp mod">
        <pc:chgData name="장은하" userId="5d2b2121-cd0f-40b4-b088-a19ed7aee798" providerId="ADAL" clId="{CD409442-8D50-4471-8E48-78975D2A3D81}" dt="2026-06-16T05:51:54.218" v="11"/>
        <pc:sldMkLst>
          <pc:docMk/>
          <pc:sldMk cId="3656711546" sldId="256"/>
        </pc:sldMkLst>
        <pc:spChg chg="mod">
          <ac:chgData name="장은하" userId="5d2b2121-cd0f-40b4-b088-a19ed7aee798" providerId="ADAL" clId="{CD409442-8D50-4471-8E48-78975D2A3D81}" dt="2026-06-16T05:51:54.218" v="11"/>
          <ac:spMkLst>
            <pc:docMk/>
            <pc:sldMk cId="3656711546" sldId="256"/>
            <ac:spMk id="2" creationId="{665F3F59-C8B7-4117-8909-645746265F1B}"/>
          </ac:spMkLst>
        </pc:spChg>
      </pc:sldChg>
      <pc:sldChg chg="addSp delSp modSp mod">
        <pc:chgData name="장은하" userId="5d2b2121-cd0f-40b4-b088-a19ed7aee798" providerId="ADAL" clId="{CD409442-8D50-4471-8E48-78975D2A3D81}" dt="2026-06-16T05:59:37.412" v="137" actId="313"/>
        <pc:sldMkLst>
          <pc:docMk/>
          <pc:sldMk cId="1862881728" sldId="534"/>
        </pc:sldMkLst>
        <pc:spChg chg="mod">
          <ac:chgData name="장은하" userId="5d2b2121-cd0f-40b4-b088-a19ed7aee798" providerId="ADAL" clId="{CD409442-8D50-4471-8E48-78975D2A3D81}" dt="2026-06-16T05:51:58.057" v="17" actId="20577"/>
          <ac:spMkLst>
            <pc:docMk/>
            <pc:sldMk cId="1862881728" sldId="534"/>
            <ac:spMk id="3" creationId="{4AB84291-EA0D-4D55-B820-24CA85141770}"/>
          </ac:spMkLst>
        </pc:spChg>
        <pc:spChg chg="mod">
          <ac:chgData name="장은하" userId="5d2b2121-cd0f-40b4-b088-a19ed7aee798" providerId="ADAL" clId="{CD409442-8D50-4471-8E48-78975D2A3D81}" dt="2026-06-16T05:59:37.412" v="137" actId="313"/>
          <ac:spMkLst>
            <pc:docMk/>
            <pc:sldMk cId="1862881728" sldId="534"/>
            <ac:spMk id="4" creationId="{213D94E1-CEFC-4846-96E2-0A3054704CD0}"/>
          </ac:spMkLst>
        </pc:spChg>
        <pc:spChg chg="add">
          <ac:chgData name="장은하" userId="5d2b2121-cd0f-40b4-b088-a19ed7aee798" providerId="ADAL" clId="{CD409442-8D50-4471-8E48-78975D2A3D81}" dt="2026-06-16T05:58:44.981" v="89" actId="11529"/>
          <ac:spMkLst>
            <pc:docMk/>
            <pc:sldMk cId="1862881728" sldId="534"/>
            <ac:spMk id="9" creationId="{BFED3726-2463-44B8-A690-D97530D49795}"/>
          </ac:spMkLst>
        </pc:spChg>
        <pc:picChg chg="add mod">
          <ac:chgData name="장은하" userId="5d2b2121-cd0f-40b4-b088-a19ed7aee798" providerId="ADAL" clId="{CD409442-8D50-4471-8E48-78975D2A3D81}" dt="2026-06-16T05:56:52.923" v="81" actId="1076"/>
          <ac:picMkLst>
            <pc:docMk/>
            <pc:sldMk cId="1862881728" sldId="534"/>
            <ac:picMk id="5" creationId="{96C58D22-1878-4E02-AB46-4E4CAB2C8591}"/>
          </ac:picMkLst>
        </pc:picChg>
        <pc:picChg chg="del">
          <ac:chgData name="장은하" userId="5d2b2121-cd0f-40b4-b088-a19ed7aee798" providerId="ADAL" clId="{CD409442-8D50-4471-8E48-78975D2A3D81}" dt="2026-06-16T05:54:59.587" v="22" actId="478"/>
          <ac:picMkLst>
            <pc:docMk/>
            <pc:sldMk cId="1862881728" sldId="534"/>
            <ac:picMk id="7" creationId="{EA957DE1-8285-4CC0-8714-0BF542F5D23A}"/>
          </ac:picMkLst>
        </pc:picChg>
        <pc:picChg chg="add mod">
          <ac:chgData name="장은하" userId="5d2b2121-cd0f-40b4-b088-a19ed7aee798" providerId="ADAL" clId="{CD409442-8D50-4471-8E48-78975D2A3D81}" dt="2026-06-16T05:58:38.151" v="88" actId="1076"/>
          <ac:picMkLst>
            <pc:docMk/>
            <pc:sldMk cId="1862881728" sldId="534"/>
            <ac:picMk id="8" creationId="{F3E6CDB1-4390-4CD2-917F-2382F1994AFF}"/>
          </ac:picMkLst>
        </pc:picChg>
      </pc:sldChg>
      <pc:sldChg chg="del">
        <pc:chgData name="장은하" userId="5d2b2121-cd0f-40b4-b088-a19ed7aee798" providerId="ADAL" clId="{CD409442-8D50-4471-8E48-78975D2A3D81}" dt="2026-06-16T05:51:59.725" v="18" actId="2696"/>
        <pc:sldMkLst>
          <pc:docMk/>
          <pc:sldMk cId="550426827" sldId="535"/>
        </pc:sldMkLst>
      </pc:sldChg>
      <pc:sldChg chg="addSp delSp modSp add mod">
        <pc:chgData name="장은하" userId="5d2b2121-cd0f-40b4-b088-a19ed7aee798" providerId="ADAL" clId="{CD409442-8D50-4471-8E48-78975D2A3D81}" dt="2026-06-16T06:08:49.918" v="782" actId="20577"/>
        <pc:sldMkLst>
          <pc:docMk/>
          <pc:sldMk cId="3167854843" sldId="535"/>
        </pc:sldMkLst>
        <pc:spChg chg="mod">
          <ac:chgData name="장은하" userId="5d2b2121-cd0f-40b4-b088-a19ed7aee798" providerId="ADAL" clId="{CD409442-8D50-4471-8E48-78975D2A3D81}" dt="2026-06-16T06:08:49.918" v="782" actId="20577"/>
          <ac:spMkLst>
            <pc:docMk/>
            <pc:sldMk cId="3167854843" sldId="535"/>
            <ac:spMk id="4" creationId="{213D94E1-CEFC-4846-96E2-0A3054704CD0}"/>
          </ac:spMkLst>
        </pc:spChg>
        <pc:spChg chg="mod">
          <ac:chgData name="장은하" userId="5d2b2121-cd0f-40b4-b088-a19ed7aee798" providerId="ADAL" clId="{CD409442-8D50-4471-8E48-78975D2A3D81}" dt="2026-06-16T06:06:21.033" v="242" actId="1076"/>
          <ac:spMkLst>
            <pc:docMk/>
            <pc:sldMk cId="3167854843" sldId="535"/>
            <ac:spMk id="9" creationId="{BFED3726-2463-44B8-A690-D97530D49795}"/>
          </ac:spMkLst>
        </pc:spChg>
        <pc:picChg chg="del">
          <ac:chgData name="장은하" userId="5d2b2121-cd0f-40b4-b088-a19ed7aee798" providerId="ADAL" clId="{CD409442-8D50-4471-8E48-78975D2A3D81}" dt="2026-06-16T06:05:53.070" v="229" actId="478"/>
          <ac:picMkLst>
            <pc:docMk/>
            <pc:sldMk cId="3167854843" sldId="535"/>
            <ac:picMk id="5" creationId="{96C58D22-1878-4E02-AB46-4E4CAB2C8591}"/>
          </ac:picMkLst>
        </pc:picChg>
        <pc:picChg chg="add mod">
          <ac:chgData name="장은하" userId="5d2b2121-cd0f-40b4-b088-a19ed7aee798" providerId="ADAL" clId="{CD409442-8D50-4471-8E48-78975D2A3D81}" dt="2026-06-16T06:06:19.824" v="241" actId="14100"/>
          <ac:picMkLst>
            <pc:docMk/>
            <pc:sldMk cId="3167854843" sldId="535"/>
            <ac:picMk id="6" creationId="{153C56FE-A3E6-41EB-A3A9-B16CEF4AA4D9}"/>
          </ac:picMkLst>
        </pc:picChg>
        <pc:picChg chg="del">
          <ac:chgData name="장은하" userId="5d2b2121-cd0f-40b4-b088-a19ed7aee798" providerId="ADAL" clId="{CD409442-8D50-4471-8E48-78975D2A3D81}" dt="2026-06-16T06:06:11.319" v="235" actId="478"/>
          <ac:picMkLst>
            <pc:docMk/>
            <pc:sldMk cId="3167854843" sldId="535"/>
            <ac:picMk id="8" creationId="{F3E6CDB1-4390-4CD2-917F-2382F1994AFF}"/>
          </ac:picMkLst>
        </pc:picChg>
        <pc:picChg chg="add mod">
          <ac:chgData name="장은하" userId="5d2b2121-cd0f-40b4-b088-a19ed7aee798" providerId="ADAL" clId="{CD409442-8D50-4471-8E48-78975D2A3D81}" dt="2026-06-16T06:06:22.859" v="243" actId="1076"/>
          <ac:picMkLst>
            <pc:docMk/>
            <pc:sldMk cId="3167854843" sldId="535"/>
            <ac:picMk id="10" creationId="{4612FAD7-5C62-4196-B0CB-73D0487F5F8B}"/>
          </ac:picMkLst>
        </pc:picChg>
      </pc:sldChg>
      <pc:sldChg chg="del">
        <pc:chgData name="장은하" userId="5d2b2121-cd0f-40b4-b088-a19ed7aee798" providerId="ADAL" clId="{CD409442-8D50-4471-8E48-78975D2A3D81}" dt="2026-06-16T05:52:00.359" v="19" actId="2696"/>
        <pc:sldMkLst>
          <pc:docMk/>
          <pc:sldMk cId="1242206842" sldId="536"/>
        </pc:sldMkLst>
      </pc:sldChg>
      <pc:sldChg chg="addSp delSp modSp add mod">
        <pc:chgData name="장은하" userId="5d2b2121-cd0f-40b4-b088-a19ed7aee798" providerId="ADAL" clId="{CD409442-8D50-4471-8E48-78975D2A3D81}" dt="2026-06-16T06:18:52.779" v="1320" actId="20577"/>
        <pc:sldMkLst>
          <pc:docMk/>
          <pc:sldMk cId="3772695242" sldId="536"/>
        </pc:sldMkLst>
        <pc:spChg chg="mod">
          <ac:chgData name="장은하" userId="5d2b2121-cd0f-40b4-b088-a19ed7aee798" providerId="ADAL" clId="{CD409442-8D50-4471-8E48-78975D2A3D81}" dt="2026-06-16T06:18:52.779" v="1320" actId="20577"/>
          <ac:spMkLst>
            <pc:docMk/>
            <pc:sldMk cId="3772695242" sldId="536"/>
            <ac:spMk id="4" creationId="{213D94E1-CEFC-4846-96E2-0A3054704CD0}"/>
          </ac:spMkLst>
        </pc:spChg>
        <pc:spChg chg="del">
          <ac:chgData name="장은하" userId="5d2b2121-cd0f-40b4-b088-a19ed7aee798" providerId="ADAL" clId="{CD409442-8D50-4471-8E48-78975D2A3D81}" dt="2026-06-16T06:08:00.070" v="590" actId="478"/>
          <ac:spMkLst>
            <pc:docMk/>
            <pc:sldMk cId="3772695242" sldId="536"/>
            <ac:spMk id="9" creationId="{BFED3726-2463-44B8-A690-D97530D49795}"/>
          </ac:spMkLst>
        </pc:spChg>
        <pc:picChg chg="add mod">
          <ac:chgData name="장은하" userId="5d2b2121-cd0f-40b4-b088-a19ed7aee798" providerId="ADAL" clId="{CD409442-8D50-4471-8E48-78975D2A3D81}" dt="2026-06-16T06:08:02.337" v="592" actId="1076"/>
          <ac:picMkLst>
            <pc:docMk/>
            <pc:sldMk cId="3772695242" sldId="536"/>
            <ac:picMk id="5" creationId="{05B90C0A-A7D4-4589-88A4-1F2E37E7C9E5}"/>
          </ac:picMkLst>
        </pc:picChg>
        <pc:picChg chg="del">
          <ac:chgData name="장은하" userId="5d2b2121-cd0f-40b4-b088-a19ed7aee798" providerId="ADAL" clId="{CD409442-8D50-4471-8E48-78975D2A3D81}" dt="2026-06-16T06:07:58.144" v="588" actId="478"/>
          <ac:picMkLst>
            <pc:docMk/>
            <pc:sldMk cId="3772695242" sldId="536"/>
            <ac:picMk id="6" creationId="{153C56FE-A3E6-41EB-A3A9-B16CEF4AA4D9}"/>
          </ac:picMkLst>
        </pc:picChg>
        <pc:picChg chg="del">
          <ac:chgData name="장은하" userId="5d2b2121-cd0f-40b4-b088-a19ed7aee798" providerId="ADAL" clId="{CD409442-8D50-4471-8E48-78975D2A3D81}" dt="2026-06-16T06:07:59.496" v="589" actId="478"/>
          <ac:picMkLst>
            <pc:docMk/>
            <pc:sldMk cId="3772695242" sldId="536"/>
            <ac:picMk id="10" creationId="{4612FAD7-5C62-4196-B0CB-73D0487F5F8B}"/>
          </ac:picMkLst>
        </pc:picChg>
      </pc:sldChg>
      <pc:sldChg chg="addSp delSp modSp add mod ord">
        <pc:chgData name="장은하" userId="5d2b2121-cd0f-40b4-b088-a19ed7aee798" providerId="ADAL" clId="{CD409442-8D50-4471-8E48-78975D2A3D81}" dt="2026-06-16T06:18:28.164" v="1279" actId="403"/>
        <pc:sldMkLst>
          <pc:docMk/>
          <pc:sldMk cId="1069320128" sldId="537"/>
        </pc:sldMkLst>
        <pc:spChg chg="mod">
          <ac:chgData name="장은하" userId="5d2b2121-cd0f-40b4-b088-a19ed7aee798" providerId="ADAL" clId="{CD409442-8D50-4471-8E48-78975D2A3D81}" dt="2026-06-16T06:18:28.164" v="1279" actId="403"/>
          <ac:spMkLst>
            <pc:docMk/>
            <pc:sldMk cId="1069320128" sldId="537"/>
            <ac:spMk id="4" creationId="{213D94E1-CEFC-4846-96E2-0A3054704CD0}"/>
          </ac:spMkLst>
        </pc:spChg>
        <pc:spChg chg="add mod">
          <ac:chgData name="장은하" userId="5d2b2121-cd0f-40b4-b088-a19ed7aee798" providerId="ADAL" clId="{CD409442-8D50-4471-8E48-78975D2A3D81}" dt="2026-06-16T06:17:04.569" v="1274" actId="14100"/>
          <ac:spMkLst>
            <pc:docMk/>
            <pc:sldMk cId="1069320128" sldId="537"/>
            <ac:spMk id="7" creationId="{B8BE76FF-6B88-41A5-8FF0-0035C2928F9A}"/>
          </ac:spMkLst>
        </pc:spChg>
        <pc:spChg chg="add mod">
          <ac:chgData name="장은하" userId="5d2b2121-cd0f-40b4-b088-a19ed7aee798" providerId="ADAL" clId="{CD409442-8D50-4471-8E48-78975D2A3D81}" dt="2026-06-16T06:17:08.039" v="1276" actId="1076"/>
          <ac:spMkLst>
            <pc:docMk/>
            <pc:sldMk cId="1069320128" sldId="537"/>
            <ac:spMk id="13" creationId="{90E40A12-0850-4A8F-BE3A-944CCDA86BC1}"/>
          </ac:spMkLst>
        </pc:spChg>
        <pc:picChg chg="del">
          <ac:chgData name="장은하" userId="5d2b2121-cd0f-40b4-b088-a19ed7aee798" providerId="ADAL" clId="{CD409442-8D50-4471-8E48-78975D2A3D81}" dt="2026-06-16T06:09:06.802" v="846" actId="478"/>
          <ac:picMkLst>
            <pc:docMk/>
            <pc:sldMk cId="1069320128" sldId="537"/>
            <ac:picMk id="5" creationId="{05B90C0A-A7D4-4589-88A4-1F2E37E7C9E5}"/>
          </ac:picMkLst>
        </pc:picChg>
        <pc:picChg chg="add mod">
          <ac:chgData name="장은하" userId="5d2b2121-cd0f-40b4-b088-a19ed7aee798" providerId="ADAL" clId="{CD409442-8D50-4471-8E48-78975D2A3D81}" dt="2026-06-16T06:16:53.443" v="1268" actId="14100"/>
          <ac:picMkLst>
            <pc:docMk/>
            <pc:sldMk cId="1069320128" sldId="537"/>
            <ac:picMk id="6" creationId="{3554DF59-2802-4487-857E-A09C7B40DB81}"/>
          </ac:picMkLst>
        </pc:picChg>
        <pc:picChg chg="add mod">
          <ac:chgData name="장은하" userId="5d2b2121-cd0f-40b4-b088-a19ed7aee798" providerId="ADAL" clId="{CD409442-8D50-4471-8E48-78975D2A3D81}" dt="2026-06-16T06:17:05.930" v="1275" actId="1076"/>
          <ac:picMkLst>
            <pc:docMk/>
            <pc:sldMk cId="1069320128" sldId="537"/>
            <ac:picMk id="8" creationId="{2484F246-8E1F-44C6-8074-649F914CF66B}"/>
          </ac:picMkLst>
        </pc:picChg>
        <pc:picChg chg="add del mod">
          <ac:chgData name="장은하" userId="5d2b2121-cd0f-40b4-b088-a19ed7aee798" providerId="ADAL" clId="{CD409442-8D50-4471-8E48-78975D2A3D81}" dt="2026-06-16T06:16:44.628" v="1263" actId="478"/>
          <ac:picMkLst>
            <pc:docMk/>
            <pc:sldMk cId="1069320128" sldId="537"/>
            <ac:picMk id="10" creationId="{4539D657-67F2-499D-8D6E-9B83A804B06E}"/>
          </ac:picMkLst>
        </pc:picChg>
        <pc:picChg chg="add mod">
          <ac:chgData name="장은하" userId="5d2b2121-cd0f-40b4-b088-a19ed7aee798" providerId="ADAL" clId="{CD409442-8D50-4471-8E48-78975D2A3D81}" dt="2026-06-16T06:17:09.056" v="1277" actId="1076"/>
          <ac:picMkLst>
            <pc:docMk/>
            <pc:sldMk cId="1069320128" sldId="537"/>
            <ac:picMk id="12" creationId="{6DFA832A-6541-4B10-8D0F-15949D4702CC}"/>
          </ac:picMkLst>
        </pc:picChg>
      </pc:sldChg>
      <pc:sldChg chg="del">
        <pc:chgData name="장은하" userId="5d2b2121-cd0f-40b4-b088-a19ed7aee798" providerId="ADAL" clId="{CD409442-8D50-4471-8E48-78975D2A3D81}" dt="2026-06-16T05:52:00.962" v="20" actId="2696"/>
        <pc:sldMkLst>
          <pc:docMk/>
          <pc:sldMk cId="2889492822" sldId="537"/>
        </pc:sldMkLst>
      </pc:sldChg>
      <pc:sldChg chg="del">
        <pc:chgData name="장은하" userId="5d2b2121-cd0f-40b4-b088-a19ed7aee798" providerId="ADAL" clId="{CD409442-8D50-4471-8E48-78975D2A3D81}" dt="2026-06-16T05:52:01.552" v="21" actId="2696"/>
        <pc:sldMkLst>
          <pc:docMk/>
          <pc:sldMk cId="2161873127" sldId="53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62D5B08A-110E-4AD3-97A1-A4DB0BD3E6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824435F-79C0-4F66-B472-7589C52E01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0943B-8E1A-461E-8CA3-652C5B6531C6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0ADC993-7F13-4DC7-846A-03D5CEE978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87B1F58-ACB0-4F2C-BFC1-04D1913536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E70CAE-AA3F-4444-82EC-2DC8D1BA2AF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59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8E805-2B5F-4383-83F4-29EC44A80392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851CE-A3C0-4C09-B142-D72553A548A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889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DA1F1-B5F2-4E26-8FBF-7E497879DAA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6395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DA1F1-B5F2-4E26-8FBF-7E497879DAA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3622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DA1F1-B5F2-4E26-8FBF-7E497879DAA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704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7DA1F1-B5F2-4E26-8FBF-7E497879DAA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441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CAF29007-8F5C-4C2E-A810-CBF2130F5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428"/>
            <a:ext cx="12190858" cy="6857143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5FE2D290-10DF-407E-A420-1F346534A4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" y="0"/>
            <a:ext cx="5358661" cy="2737144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FD592B72-428E-4A64-B1CB-8342751E486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096" y="857"/>
            <a:ext cx="3133333" cy="6857143"/>
          </a:xfrm>
          <a:prstGeom prst="rect">
            <a:avLst/>
          </a:prstGeom>
        </p:spPr>
      </p:pic>
      <p:sp>
        <p:nvSpPr>
          <p:cNvPr id="14" name="직각 삼각형 13">
            <a:extLst>
              <a:ext uri="{FF2B5EF4-FFF2-40B4-BE49-F238E27FC236}">
                <a16:creationId xmlns:a16="http://schemas.microsoft.com/office/drawing/2014/main" id="{66831BD6-26DE-4CE9-9373-F044835FDA71}"/>
              </a:ext>
            </a:extLst>
          </p:cNvPr>
          <p:cNvSpPr/>
          <p:nvPr userDrawn="1"/>
        </p:nvSpPr>
        <p:spPr>
          <a:xfrm flipH="1">
            <a:off x="3812241" y="4772849"/>
            <a:ext cx="8379188" cy="2084294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28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4D7973-B8E3-44F8-B9AF-0A9B299FB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4F19139-ED16-40BF-8142-DE0B8E21C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AC2343-B8AB-4495-8017-59D2576FFB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7BB283-305E-4428-B068-CC8544EDA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37357B-EA68-4E7E-938B-AD771116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252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EB816A5-8B95-4FE9-A8F8-72869A8F9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3B6BE9A-91E7-4028-A7EC-EF99F9423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A94711-4AD5-455E-B15D-9DD517605A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4FFD17-0036-4EEB-808A-5BA11E257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73145B-3F49-43C7-A4B0-215B7EC9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595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7B2266A-433B-4420-A668-E596A4D26F76}"/>
              </a:ext>
            </a:extLst>
          </p:cNvPr>
          <p:cNvCxnSpPr>
            <a:cxnSpLocks/>
          </p:cNvCxnSpPr>
          <p:nvPr userDrawn="1"/>
        </p:nvCxnSpPr>
        <p:spPr>
          <a:xfrm>
            <a:off x="122003" y="659696"/>
            <a:ext cx="11892365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3FA543FA-BC56-44E0-9A87-B49A972D0A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04408" y="213530"/>
            <a:ext cx="2109960" cy="33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59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4D3FB3-54F0-4C34-8A41-D7982CF2A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8585647-A239-4109-BCE3-76B1413AB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427561A-1ABF-4E2B-B5AB-66A833CFD5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BABC01-5B4C-4E65-915B-10CFABBB2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28B4B0D-86F2-4580-A734-C90BEA14C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656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8B1322-3F7B-4B27-BCBB-25CEB7DCF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6EC838-2F8C-40AB-A73C-BC07E72DD6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096725C-647F-4166-9043-77F9EC670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D29B252-CBA2-44A4-94D3-8D7B4101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9E58CD-FF98-43F4-8E3C-8B4F75944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7393F2-7C54-4EA8-8E91-B6B3A6A54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552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4FED87-22D4-4AC5-9468-3FD9F8A9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00AF53C-129C-4ED0-819D-D49AE064B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9E75BB8-D3A1-4BE1-9188-D378B5C1E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3B37F48-9913-4668-B5B0-66BCB0BA5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E5427C3-E5E9-49D6-9342-06933FF813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A094A02-D29C-4FE5-BF6C-23AE8FA8BC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C8F9E12-A957-40ED-9D50-816446886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148EEFF-EFD1-440C-B14F-3BC820D8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5610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BC7A90-7EB9-44C4-876F-C41D363A3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DC58407-1B42-4062-9151-33C5234F58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8CFC876-70DE-4734-8E45-D8D0A1C6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9DC19CD-08C9-489A-BBEF-11D7CB2C4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46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AA6B56-9B4E-43D6-A78F-92BAB84A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0656824-4E31-4B75-988A-986F0F27E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4615A6A-3E9F-483E-B3BF-E41D6B257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242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5980E7-5E86-4D5D-9623-49BB114AF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2C67DD-E805-4EED-BE10-4E66FE480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BDD6C28-F4D5-4759-94DA-5E137EF6C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9C8C8A9-CB7D-45AA-8DC5-FBD041819B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CF26D25-4EAB-460C-BF6F-50D08679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9260300-EAE2-45E4-9845-558D7DD1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669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7E87D2-DAE5-4488-AFDD-9E81FAAA5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0FBBFD6-BF25-4EB2-8927-F746FD213F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9F07CD-A664-4CBF-91B0-8E5FD1D4F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8323D65-EABE-46A1-879D-12776375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876AC4-E0C4-4A49-9508-BEC471287488}" type="datetimeFigureOut">
              <a:rPr lang="ko-KR" altLang="en-US" smtClean="0"/>
              <a:t>2026-06-16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8EE413E-AFC3-412D-A74A-E8A82C7E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E788F62-DFD7-47A2-8AF4-01F9FDD7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1F689F-5601-4A54-8CBE-65F6AAFC337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308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93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5F3F59-C8B7-4117-8909-645746265F1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58588" y="1981899"/>
            <a:ext cx="11474824" cy="2387600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ctr">
              <a:lnSpc>
                <a:spcPct val="150000"/>
              </a:lnSpc>
            </a:pP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ea typeface="Malgun Gothic"/>
              </a:rPr>
              <a:t>국내영업팀</a:t>
            </a:r>
            <a:b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ea typeface="Malgun Gothic"/>
              </a:rPr>
            </a:br>
            <a:r>
              <a:rPr lang="ko-KR" alt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ea typeface="Malgun Gothic"/>
              </a:rPr>
              <a:t>모두싸인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ea typeface="Malgun Gothic"/>
              </a:rPr>
              <a:t> 사용 방법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ea typeface="Malgun Gothic"/>
              </a:rPr>
              <a:t>–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lgun Gothic"/>
                <a:ea typeface="Malgun Gothic"/>
              </a:rPr>
              <a:t>계약 방법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7F2C695-52D9-4E75-9365-7CDF8365437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4461574"/>
            <a:ext cx="9144000" cy="1655762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pPr marL="0" indent="0" algn="ctr">
              <a:buNone/>
            </a:pPr>
            <a:r>
              <a:rPr lang="en-US" altLang="ko-KR" sz="2400" dirty="0">
                <a:latin typeface="Malgun Gothic"/>
                <a:ea typeface="Malgun Gothic"/>
              </a:rPr>
              <a:t>2026. 6. 16</a:t>
            </a:r>
          </a:p>
          <a:p>
            <a:pPr marL="0" indent="0" algn="ctr">
              <a:buNone/>
            </a:pPr>
            <a:r>
              <a:rPr lang="en-US" altLang="ko-KR" sz="2400" dirty="0" err="1">
                <a:latin typeface="Eras Demi ITC"/>
                <a:ea typeface="경기천년바탕 Regular"/>
              </a:rPr>
              <a:t>작성자</a:t>
            </a:r>
            <a:r>
              <a:rPr lang="en-US" altLang="ko-KR" sz="2400" dirty="0">
                <a:latin typeface="Eras Demi ITC"/>
                <a:ea typeface="경기천년바탕 Regular"/>
              </a:rPr>
              <a:t>: </a:t>
            </a:r>
            <a:r>
              <a:rPr lang="en-US" altLang="ko-KR" sz="2400" dirty="0" err="1">
                <a:latin typeface="Eras Demi ITC"/>
                <a:ea typeface="경기천년바탕 Regular"/>
              </a:rPr>
              <a:t>영업지원팀</a:t>
            </a:r>
            <a:r>
              <a:rPr lang="en-US" altLang="ko-KR" sz="2400" dirty="0">
                <a:latin typeface="Eras Demi ITC"/>
                <a:ea typeface="경기천년바탕 Regular"/>
              </a:rPr>
              <a:t> 장은하 </a:t>
            </a:r>
            <a:r>
              <a:rPr lang="en-US" altLang="ko-KR" sz="2400" dirty="0" err="1">
                <a:latin typeface="Eras Demi ITC"/>
                <a:ea typeface="경기천년바탕 Regular"/>
              </a:rPr>
              <a:t>사원</a:t>
            </a:r>
            <a:endParaRPr lang="en-US" altLang="ko-KR" sz="2400" dirty="0">
              <a:latin typeface="Eras Demi ITC" panose="020B0805030504020804" pitchFamily="34" charset="0"/>
              <a:ea typeface="경기천년바탕 Regular" panose="020205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671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B84291-EA0D-4D55-B820-24CA85141770}"/>
              </a:ext>
            </a:extLst>
          </p:cNvPr>
          <p:cNvSpPr txBox="1"/>
          <p:nvPr/>
        </p:nvSpPr>
        <p:spPr>
          <a:xfrm>
            <a:off x="81933" y="260648"/>
            <a:ext cx="4572000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ctr"/>
            <a:r>
              <a:rPr lang="ko-KR" altLang="en-US" sz="1800" b="1" i="1" u="none" strike="noStrike" dirty="0">
                <a:solidFill>
                  <a:srgbClr val="000000"/>
                </a:solidFill>
                <a:effectLst/>
                <a:latin typeface="맑은 고딕"/>
                <a:ea typeface="맑은 고딕"/>
              </a:rPr>
              <a:t>■ </a:t>
            </a:r>
            <a:r>
              <a:rPr lang="ko-KR" altLang="en-US" b="1" i="1" dirty="0" err="1">
                <a:solidFill>
                  <a:srgbClr val="000000"/>
                </a:solidFill>
                <a:latin typeface="맑은 고딕"/>
                <a:ea typeface="맑은 고딕"/>
              </a:rPr>
              <a:t>모두싸인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lang="en-US" altLang="ko-KR" b="1" i="1" dirty="0">
                <a:solidFill>
                  <a:srgbClr val="000000"/>
                </a:solidFill>
                <a:latin typeface="맑은 고딕"/>
                <a:ea typeface="맑은 고딕"/>
              </a:rPr>
              <a:t>– 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계약 방법</a:t>
            </a:r>
            <a:endParaRPr lang="ko-KR" dirty="0">
              <a:ea typeface="맑은 고딕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3D94E1-CEFC-4846-96E2-0A3054704CD0}"/>
              </a:ext>
            </a:extLst>
          </p:cNvPr>
          <p:cNvSpPr txBox="1"/>
          <p:nvPr/>
        </p:nvSpPr>
        <p:spPr>
          <a:xfrm>
            <a:off x="191352" y="860850"/>
            <a:ext cx="11751265" cy="55399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카카오톡 </a:t>
            </a:r>
            <a:r>
              <a:rPr lang="ko-KR" altLang="en-US" sz="1500" dirty="0" err="1">
                <a:latin typeface="+mj-lt"/>
                <a:ea typeface="굴림" panose="020B0600000101010101" pitchFamily="50" charset="-127"/>
              </a:rPr>
              <a:t>모두싸인</a:t>
            </a: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 메시지 수신</a:t>
            </a:r>
            <a:endParaRPr lang="en-US" altLang="ko-KR" sz="1500" dirty="0">
              <a:latin typeface="+mj-lt"/>
              <a:ea typeface="굴림" panose="020B0600000101010101" pitchFamily="50" charset="-127"/>
            </a:endParaRPr>
          </a:p>
          <a:p>
            <a:pPr marL="342900" indent="-342900">
              <a:buAutoNum type="arabicPeriod"/>
            </a:pPr>
            <a:r>
              <a:rPr lang="en-US" altLang="ko-KR" sz="1500" dirty="0">
                <a:latin typeface="+mj-lt"/>
                <a:ea typeface="굴림" panose="020B0600000101010101" pitchFamily="50" charset="-127"/>
              </a:rPr>
              <a:t>‘</a:t>
            </a: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입력 시작하기</a:t>
            </a:r>
            <a:r>
              <a:rPr lang="en-US" altLang="ko-KR" sz="1500" dirty="0">
                <a:latin typeface="+mj-lt"/>
                <a:ea typeface="굴림" panose="020B0600000101010101" pitchFamily="50" charset="-127"/>
              </a:rPr>
              <a:t>‘ 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6C58D22-1878-4E02-AB46-4E4CAB2C85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420" y="1616362"/>
            <a:ext cx="4757148" cy="479829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F3E6CDB1-4390-4CD2-917F-2382F1994A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5859" y="1414885"/>
            <a:ext cx="3905196" cy="4885873"/>
          </a:xfrm>
          <a:prstGeom prst="rect">
            <a:avLst/>
          </a:prstGeom>
        </p:spPr>
      </p:pic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BFED3726-2463-44B8-A690-D97530D49795}"/>
              </a:ext>
            </a:extLst>
          </p:cNvPr>
          <p:cNvSpPr/>
          <p:nvPr/>
        </p:nvSpPr>
        <p:spPr>
          <a:xfrm>
            <a:off x="5726545" y="3611418"/>
            <a:ext cx="563419" cy="323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2881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B84291-EA0D-4D55-B820-24CA85141770}"/>
              </a:ext>
            </a:extLst>
          </p:cNvPr>
          <p:cNvSpPr txBox="1"/>
          <p:nvPr/>
        </p:nvSpPr>
        <p:spPr>
          <a:xfrm>
            <a:off x="81933" y="260648"/>
            <a:ext cx="4572000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ctr"/>
            <a:r>
              <a:rPr lang="ko-KR" altLang="en-US" sz="1800" b="1" i="1" u="none" strike="noStrike" dirty="0">
                <a:solidFill>
                  <a:srgbClr val="000000"/>
                </a:solidFill>
                <a:effectLst/>
                <a:latin typeface="맑은 고딕"/>
                <a:ea typeface="맑은 고딕"/>
              </a:rPr>
              <a:t>■ </a:t>
            </a:r>
            <a:r>
              <a:rPr lang="ko-KR" altLang="en-US" b="1" i="1" dirty="0" err="1">
                <a:solidFill>
                  <a:srgbClr val="000000"/>
                </a:solidFill>
                <a:latin typeface="맑은 고딕"/>
                <a:ea typeface="맑은 고딕"/>
              </a:rPr>
              <a:t>모두싸인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lang="en-US" altLang="ko-KR" b="1" i="1" dirty="0">
                <a:solidFill>
                  <a:srgbClr val="000000"/>
                </a:solidFill>
                <a:latin typeface="맑은 고딕"/>
                <a:ea typeface="맑은 고딕"/>
              </a:rPr>
              <a:t>– 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계약 방법</a:t>
            </a:r>
            <a:endParaRPr lang="ko-KR" dirty="0">
              <a:ea typeface="맑은 고딕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3D94E1-CEFC-4846-96E2-0A3054704CD0}"/>
              </a:ext>
            </a:extLst>
          </p:cNvPr>
          <p:cNvSpPr txBox="1"/>
          <p:nvPr/>
        </p:nvSpPr>
        <p:spPr>
          <a:xfrm>
            <a:off x="191352" y="860850"/>
            <a:ext cx="11751265" cy="553998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1500" dirty="0">
                <a:latin typeface="+mj-lt"/>
                <a:ea typeface="굴림" panose="020B0600000101010101" pitchFamily="50" charset="-127"/>
              </a:rPr>
              <a:t>3. </a:t>
            </a: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필수 </a:t>
            </a:r>
            <a:r>
              <a:rPr lang="ko-KR" altLang="en-US" sz="1500" dirty="0" err="1">
                <a:latin typeface="+mj-lt"/>
                <a:ea typeface="굴림" panose="020B0600000101010101" pitchFamily="50" charset="-127"/>
              </a:rPr>
              <a:t>입력값</a:t>
            </a: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 기입 후 전자서명 진행</a:t>
            </a:r>
            <a:endParaRPr lang="en-US" altLang="ko-KR" sz="1500" dirty="0">
              <a:latin typeface="+mj-lt"/>
              <a:ea typeface="굴림" panose="020B0600000101010101" pitchFamily="50" charset="-127"/>
            </a:endParaRPr>
          </a:p>
          <a:p>
            <a:r>
              <a:rPr lang="en-US" altLang="ko-KR" sz="1500" b="1" u="sng" dirty="0">
                <a:solidFill>
                  <a:schemeClr val="accent1">
                    <a:lumMod val="75000"/>
                  </a:schemeClr>
                </a:solidFill>
                <a:latin typeface="+mj-lt"/>
                <a:ea typeface="굴림" panose="020B0600000101010101" pitchFamily="50" charset="-127"/>
              </a:rPr>
              <a:t>4. </a:t>
            </a:r>
            <a:r>
              <a:rPr lang="ko-KR" altLang="en-US" sz="1500" b="1" u="sng" dirty="0">
                <a:solidFill>
                  <a:schemeClr val="accent1">
                    <a:lumMod val="75000"/>
                  </a:schemeClr>
                </a:solidFill>
                <a:latin typeface="+mj-lt"/>
                <a:ea typeface="굴림" panose="020B0600000101010101" pitchFamily="50" charset="-127"/>
              </a:rPr>
              <a:t>영업담당자 내용 기입 및 서명 이후 거래처에 발송됨</a:t>
            </a:r>
            <a:endParaRPr lang="en-US" altLang="ko-KR" sz="1500" b="1" u="sng" dirty="0">
              <a:solidFill>
                <a:schemeClr val="accent1">
                  <a:lumMod val="75000"/>
                </a:schemeClr>
              </a:solidFill>
              <a:latin typeface="+mj-lt"/>
              <a:ea typeface="굴림" panose="020B0600000101010101" pitchFamily="50" charset="-127"/>
            </a:endParaRPr>
          </a:p>
        </p:txBody>
      </p: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BFED3726-2463-44B8-A690-D97530D49795}"/>
              </a:ext>
            </a:extLst>
          </p:cNvPr>
          <p:cNvSpPr/>
          <p:nvPr/>
        </p:nvSpPr>
        <p:spPr>
          <a:xfrm>
            <a:off x="4178259" y="3902923"/>
            <a:ext cx="563419" cy="323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153C56FE-A3E6-41EB-A3A9-B16CEF4AA4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52" y="1939636"/>
            <a:ext cx="3615158" cy="4809104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4612FAD7-5C62-4196-B0CB-73D0487F5F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5301" y="1686653"/>
            <a:ext cx="3355062" cy="507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854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B84291-EA0D-4D55-B820-24CA85141770}"/>
              </a:ext>
            </a:extLst>
          </p:cNvPr>
          <p:cNvSpPr txBox="1"/>
          <p:nvPr/>
        </p:nvSpPr>
        <p:spPr>
          <a:xfrm>
            <a:off x="81933" y="260648"/>
            <a:ext cx="4572000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ctr"/>
            <a:r>
              <a:rPr lang="ko-KR" altLang="en-US" sz="1800" b="1" i="1" u="none" strike="noStrike" dirty="0">
                <a:solidFill>
                  <a:srgbClr val="000000"/>
                </a:solidFill>
                <a:effectLst/>
                <a:latin typeface="맑은 고딕"/>
                <a:ea typeface="맑은 고딕"/>
              </a:rPr>
              <a:t>■ </a:t>
            </a:r>
            <a:r>
              <a:rPr lang="ko-KR" altLang="en-US" b="1" i="1" dirty="0" err="1">
                <a:solidFill>
                  <a:srgbClr val="000000"/>
                </a:solidFill>
                <a:latin typeface="맑은 고딕"/>
                <a:ea typeface="맑은 고딕"/>
              </a:rPr>
              <a:t>모두싸인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lang="en-US" altLang="ko-KR" b="1" i="1" dirty="0">
                <a:solidFill>
                  <a:srgbClr val="000000"/>
                </a:solidFill>
                <a:latin typeface="맑은 고딕"/>
                <a:ea typeface="맑은 고딕"/>
              </a:rPr>
              <a:t>– 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계약 방법</a:t>
            </a:r>
            <a:endParaRPr lang="ko-KR" dirty="0">
              <a:ea typeface="맑은 고딕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3D94E1-CEFC-4846-96E2-0A3054704CD0}"/>
              </a:ext>
            </a:extLst>
          </p:cNvPr>
          <p:cNvSpPr txBox="1"/>
          <p:nvPr/>
        </p:nvSpPr>
        <p:spPr>
          <a:xfrm>
            <a:off x="191352" y="860850"/>
            <a:ext cx="11751265" cy="830997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ko-KR" altLang="en-US" b="1" dirty="0">
                <a:highlight>
                  <a:srgbClr val="FFFF00"/>
                </a:highlight>
                <a:latin typeface="+mj-lt"/>
                <a:ea typeface="굴림" panose="020B0600000101010101" pitchFamily="50" charset="-127"/>
              </a:rPr>
              <a:t>참고</a:t>
            </a:r>
            <a:r>
              <a:rPr lang="en-US" altLang="ko-KR" b="1" dirty="0">
                <a:highlight>
                  <a:srgbClr val="FFFF00"/>
                </a:highlight>
                <a:latin typeface="+mj-lt"/>
                <a:ea typeface="굴림" panose="020B0600000101010101" pitchFamily="50" charset="-127"/>
              </a:rPr>
              <a:t>) </a:t>
            </a:r>
            <a:r>
              <a:rPr lang="ko-KR" altLang="en-US" b="1" dirty="0">
                <a:highlight>
                  <a:srgbClr val="FFFF00"/>
                </a:highlight>
                <a:latin typeface="+mj-lt"/>
                <a:ea typeface="굴림" panose="020B0600000101010101" pitchFamily="50" charset="-127"/>
              </a:rPr>
              <a:t>원장님께서 보시는 화면</a:t>
            </a:r>
            <a:endParaRPr lang="en-US" altLang="ko-KR" b="1" dirty="0">
              <a:highlight>
                <a:srgbClr val="FFFF00"/>
              </a:highlight>
              <a:latin typeface="+mj-lt"/>
              <a:ea typeface="굴림" panose="020B0600000101010101" pitchFamily="50" charset="-127"/>
            </a:endParaRPr>
          </a:p>
          <a:p>
            <a:r>
              <a:rPr lang="ko-KR" altLang="en-US" sz="1500" b="1" dirty="0">
                <a:latin typeface="+mj-lt"/>
                <a:ea typeface="굴림" panose="020B0600000101010101" pitchFamily="50" charset="-127"/>
              </a:rPr>
              <a:t>카카오톡 메신저 수신 → 본인인증 → 내용 확인 후 세금계산서 메일 입력</a:t>
            </a:r>
            <a:r>
              <a:rPr lang="en-US" altLang="ko-KR" sz="1500" b="1" dirty="0">
                <a:latin typeface="+mj-lt"/>
                <a:ea typeface="굴림" panose="020B0600000101010101" pitchFamily="50" charset="-127"/>
              </a:rPr>
              <a:t>, </a:t>
            </a:r>
            <a:r>
              <a:rPr lang="ko-KR" altLang="en-US" sz="1500" b="1" dirty="0">
                <a:latin typeface="+mj-lt"/>
                <a:ea typeface="굴림" panose="020B0600000101010101" pitchFamily="50" charset="-127"/>
              </a:rPr>
              <a:t>서명</a:t>
            </a:r>
            <a:r>
              <a:rPr lang="en-US" altLang="ko-KR" sz="1500" b="1" dirty="0">
                <a:latin typeface="+mj-lt"/>
                <a:ea typeface="굴림" panose="020B0600000101010101" pitchFamily="50" charset="-127"/>
              </a:rPr>
              <a:t>(</a:t>
            </a:r>
            <a:r>
              <a:rPr lang="ko-KR" altLang="en-US" sz="1500" b="1" dirty="0">
                <a:latin typeface="+mj-lt"/>
                <a:ea typeface="굴림" panose="020B0600000101010101" pitchFamily="50" charset="-127"/>
              </a:rPr>
              <a:t>수기</a:t>
            </a:r>
            <a:r>
              <a:rPr lang="en-US" altLang="ko-KR" sz="1500" b="1" dirty="0">
                <a:latin typeface="+mj-lt"/>
                <a:ea typeface="굴림" panose="020B0600000101010101" pitchFamily="50" charset="-127"/>
              </a:rPr>
              <a:t>) </a:t>
            </a:r>
            <a:r>
              <a:rPr lang="ko-KR" altLang="en-US" sz="1500" b="1" dirty="0">
                <a:latin typeface="+mj-lt"/>
                <a:ea typeface="굴림" panose="020B0600000101010101" pitchFamily="50" charset="-127"/>
              </a:rPr>
              <a:t>→ ★ 사업자등록증 첨부</a:t>
            </a:r>
            <a:endParaRPr lang="en-US" altLang="ko-KR" sz="1500" b="1" dirty="0">
              <a:latin typeface="+mj-lt"/>
              <a:ea typeface="굴림" panose="020B0600000101010101" pitchFamily="50" charset="-127"/>
            </a:endParaRPr>
          </a:p>
          <a:p>
            <a:r>
              <a:rPr lang="ko-KR" altLang="en-US" sz="1500" b="1" u="sng" dirty="0">
                <a:solidFill>
                  <a:srgbClr val="FF0000"/>
                </a:solidFill>
                <a:latin typeface="+mj-lt"/>
                <a:ea typeface="굴림" panose="020B0600000101010101" pitchFamily="50" charset="-127"/>
              </a:rPr>
              <a:t>이때</a:t>
            </a:r>
            <a:r>
              <a:rPr lang="en-US" altLang="ko-KR" sz="1500" b="1" u="sng" dirty="0">
                <a:solidFill>
                  <a:srgbClr val="FF0000"/>
                </a:solidFill>
                <a:latin typeface="+mj-lt"/>
                <a:ea typeface="굴림" panose="020B0600000101010101" pitchFamily="50" charset="-127"/>
              </a:rPr>
              <a:t>, </a:t>
            </a:r>
            <a:r>
              <a:rPr lang="ko-KR" altLang="en-US" sz="1500" b="1" u="sng" dirty="0">
                <a:solidFill>
                  <a:srgbClr val="FF0000"/>
                </a:solidFill>
                <a:latin typeface="+mj-lt"/>
                <a:ea typeface="굴림" panose="020B0600000101010101" pitchFamily="50" charset="-127"/>
              </a:rPr>
              <a:t>사업자등록증을 첨부하여야 계약이 완료되므로</a:t>
            </a:r>
            <a:r>
              <a:rPr lang="en-US" altLang="ko-KR" sz="1500" b="1" u="sng" dirty="0">
                <a:solidFill>
                  <a:srgbClr val="FF0000"/>
                </a:solidFill>
                <a:latin typeface="+mj-lt"/>
                <a:ea typeface="굴림" panose="020B0600000101010101" pitchFamily="50" charset="-127"/>
              </a:rPr>
              <a:t> </a:t>
            </a:r>
            <a:r>
              <a:rPr lang="ko-KR" altLang="en-US" sz="1500" b="1" u="sng" dirty="0">
                <a:solidFill>
                  <a:srgbClr val="FF0000"/>
                </a:solidFill>
                <a:latin typeface="+mj-lt"/>
                <a:ea typeface="굴림" panose="020B0600000101010101" pitchFamily="50" charset="-127"/>
              </a:rPr>
              <a:t>계약 전에 미리 거래처에 안내 바랍니다</a:t>
            </a:r>
            <a:r>
              <a:rPr lang="en-US" altLang="ko-KR" sz="1500" b="1" u="sng" dirty="0">
                <a:solidFill>
                  <a:srgbClr val="FF0000"/>
                </a:solidFill>
                <a:latin typeface="+mj-lt"/>
                <a:ea typeface="굴림" panose="020B0600000101010101" pitchFamily="50" charset="-127"/>
              </a:rPr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554DF59-2802-4487-857E-A09C7B40DB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352" y="2336801"/>
            <a:ext cx="3067651" cy="3094182"/>
          </a:xfrm>
          <a:prstGeom prst="rect">
            <a:avLst/>
          </a:prstGeom>
        </p:spPr>
      </p:pic>
      <p:sp>
        <p:nvSpPr>
          <p:cNvPr id="7" name="화살표: 오른쪽 6">
            <a:extLst>
              <a:ext uri="{FF2B5EF4-FFF2-40B4-BE49-F238E27FC236}">
                <a16:creationId xmlns:a16="http://schemas.microsoft.com/office/drawing/2014/main" id="{B8BE76FF-6B88-41A5-8FF0-0035C2928F9A}"/>
              </a:ext>
            </a:extLst>
          </p:cNvPr>
          <p:cNvSpPr/>
          <p:nvPr/>
        </p:nvSpPr>
        <p:spPr>
          <a:xfrm>
            <a:off x="3495182" y="3609216"/>
            <a:ext cx="430274" cy="323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2484F246-8E1F-44C6-8074-649F914CF6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9168" y="2095413"/>
            <a:ext cx="3394652" cy="3901737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6DFA832A-6541-4B10-8D0F-15949D4702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0908" y="1760413"/>
            <a:ext cx="3406145" cy="4841592"/>
          </a:xfrm>
          <a:prstGeom prst="rect">
            <a:avLst/>
          </a:prstGeom>
        </p:spPr>
      </p:pic>
      <p:sp>
        <p:nvSpPr>
          <p:cNvPr id="13" name="화살표: 오른쪽 12">
            <a:extLst>
              <a:ext uri="{FF2B5EF4-FFF2-40B4-BE49-F238E27FC236}">
                <a16:creationId xmlns:a16="http://schemas.microsoft.com/office/drawing/2014/main" id="{90E40A12-0850-4A8F-BE3A-944CCDA86BC1}"/>
              </a:ext>
            </a:extLst>
          </p:cNvPr>
          <p:cNvSpPr/>
          <p:nvPr/>
        </p:nvSpPr>
        <p:spPr>
          <a:xfrm>
            <a:off x="7541310" y="3618507"/>
            <a:ext cx="418835" cy="3231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932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B84291-EA0D-4D55-B820-24CA85141770}"/>
              </a:ext>
            </a:extLst>
          </p:cNvPr>
          <p:cNvSpPr txBox="1"/>
          <p:nvPr/>
        </p:nvSpPr>
        <p:spPr>
          <a:xfrm>
            <a:off x="81933" y="260648"/>
            <a:ext cx="4572000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ctr"/>
            <a:r>
              <a:rPr lang="ko-KR" altLang="en-US" sz="1800" b="1" i="1" u="none" strike="noStrike" dirty="0">
                <a:solidFill>
                  <a:srgbClr val="000000"/>
                </a:solidFill>
                <a:effectLst/>
                <a:latin typeface="맑은 고딕"/>
                <a:ea typeface="맑은 고딕"/>
              </a:rPr>
              <a:t>■ </a:t>
            </a:r>
            <a:r>
              <a:rPr lang="ko-KR" altLang="en-US" b="1" i="1" dirty="0" err="1">
                <a:solidFill>
                  <a:srgbClr val="000000"/>
                </a:solidFill>
                <a:latin typeface="맑은 고딕"/>
                <a:ea typeface="맑은 고딕"/>
              </a:rPr>
              <a:t>모두싸인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 </a:t>
            </a:r>
            <a:r>
              <a:rPr lang="en-US" altLang="ko-KR" b="1" i="1" dirty="0">
                <a:solidFill>
                  <a:srgbClr val="000000"/>
                </a:solidFill>
                <a:latin typeface="맑은 고딕"/>
                <a:ea typeface="맑은 고딕"/>
              </a:rPr>
              <a:t>– </a:t>
            </a:r>
            <a:r>
              <a:rPr lang="ko-KR" altLang="en-US" b="1" i="1" dirty="0">
                <a:solidFill>
                  <a:srgbClr val="000000"/>
                </a:solidFill>
                <a:latin typeface="맑은 고딕"/>
                <a:ea typeface="맑은 고딕"/>
              </a:rPr>
              <a:t>계약 방법</a:t>
            </a:r>
            <a:endParaRPr lang="ko-KR" dirty="0">
              <a:ea typeface="맑은 고딕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3D94E1-CEFC-4846-96E2-0A3054704CD0}"/>
              </a:ext>
            </a:extLst>
          </p:cNvPr>
          <p:cNvSpPr txBox="1"/>
          <p:nvPr/>
        </p:nvSpPr>
        <p:spPr>
          <a:xfrm>
            <a:off x="191352" y="860850"/>
            <a:ext cx="11751265" cy="1015663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ko-KR" sz="1500" dirty="0">
                <a:latin typeface="+mj-lt"/>
                <a:ea typeface="굴림" panose="020B0600000101010101" pitchFamily="50" charset="-127"/>
              </a:rPr>
              <a:t>5. </a:t>
            </a: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각 담당자</a:t>
            </a:r>
            <a:r>
              <a:rPr lang="en-US" altLang="ko-KR" sz="1500" dirty="0">
                <a:latin typeface="+mj-lt"/>
                <a:ea typeface="굴림" panose="020B0600000101010101" pitchFamily="50" charset="-127"/>
              </a:rPr>
              <a:t>(</a:t>
            </a:r>
            <a:r>
              <a:rPr lang="ko-KR" altLang="en-US" sz="1500" dirty="0" err="1">
                <a:latin typeface="+mj-lt"/>
                <a:ea typeface="굴림" panose="020B0600000101010101" pitchFamily="50" charset="-127"/>
              </a:rPr>
              <a:t>비올메디컬</a:t>
            </a:r>
            <a:r>
              <a:rPr lang="en-US" altLang="ko-KR" sz="1500" dirty="0">
                <a:latin typeface="+mj-lt"/>
                <a:ea typeface="굴림" panose="020B0600000101010101" pitchFamily="50" charset="-127"/>
              </a:rPr>
              <a:t>&amp;</a:t>
            </a: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거래처</a:t>
            </a:r>
            <a:r>
              <a:rPr lang="en-US" altLang="ko-KR" sz="1500" dirty="0">
                <a:latin typeface="+mj-lt"/>
                <a:ea typeface="굴림" panose="020B0600000101010101" pitchFamily="50" charset="-127"/>
              </a:rPr>
              <a:t>) </a:t>
            </a:r>
            <a:r>
              <a:rPr lang="ko-KR" altLang="en-US" sz="1500" dirty="0">
                <a:latin typeface="+mj-lt"/>
                <a:ea typeface="굴림" panose="020B0600000101010101" pitchFamily="50" charset="-127"/>
              </a:rPr>
              <a:t>모두 서명 이후 카카오톡에서 본인인증 후 계약서 확인 및 다운로드 가능</a:t>
            </a:r>
            <a:endParaRPr lang="en-US" altLang="ko-KR" sz="1500" dirty="0">
              <a:latin typeface="+mj-lt"/>
              <a:ea typeface="굴림" panose="020B0600000101010101" pitchFamily="50" charset="-127"/>
            </a:endParaRPr>
          </a:p>
          <a:p>
            <a:endParaRPr lang="en-US" altLang="ko-KR" sz="1500" dirty="0">
              <a:latin typeface="+mj-lt"/>
              <a:ea typeface="굴림" panose="020B0600000101010101" pitchFamily="50" charset="-127"/>
            </a:endParaRPr>
          </a:p>
          <a:p>
            <a:endParaRPr lang="en-US" altLang="ko-KR" sz="1500" dirty="0">
              <a:latin typeface="+mj-lt"/>
              <a:ea typeface="굴림" panose="020B0600000101010101" pitchFamily="50" charset="-127"/>
            </a:endParaRPr>
          </a:p>
          <a:p>
            <a:endParaRPr lang="en-US" altLang="ko-KR" sz="1500" dirty="0">
              <a:latin typeface="+mj-lt"/>
              <a:ea typeface="굴림" panose="020B0600000101010101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05B90C0A-A7D4-4589-88A4-1F2E37E7C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28" y="2469861"/>
            <a:ext cx="411480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695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f723a33-9129-461a-bd5d-cf06108382e8">
      <Terms xmlns="http://schemas.microsoft.com/office/infopath/2007/PartnerControls"/>
    </lcf76f155ced4ddcb4097134ff3c332f>
    <TaxCatchAll xmlns="6b1afd19-ad14-4ba0-a1c5-e9a52ffc33f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2FE7938CE6BD7A4994E16233B619660E" ma:contentTypeVersion="13" ma:contentTypeDescription="새 문서를 만듭니다." ma:contentTypeScope="" ma:versionID="6540426e844efcb15b9df76596ca2f2d">
  <xsd:schema xmlns:xsd="http://www.w3.org/2001/XMLSchema" xmlns:xs="http://www.w3.org/2001/XMLSchema" xmlns:p="http://schemas.microsoft.com/office/2006/metadata/properties" xmlns:ns2="cf723a33-9129-461a-bd5d-cf06108382e8" xmlns:ns3="6b1afd19-ad14-4ba0-a1c5-e9a52ffc33f3" targetNamespace="http://schemas.microsoft.com/office/2006/metadata/properties" ma:root="true" ma:fieldsID="79d2787c20697a9a457ad693fd27d227" ns2:_="" ns3:_="">
    <xsd:import namespace="cf723a33-9129-461a-bd5d-cf06108382e8"/>
    <xsd:import namespace="6b1afd19-ad14-4ba0-a1c5-e9a52ffc33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723a33-9129-461a-bd5d-cf06108382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이미지 태그" ma:readOnly="false" ma:fieldId="{5cf76f15-5ced-4ddc-b409-7134ff3c332f}" ma:taxonomyMulti="true" ma:sspId="09f97480-9041-429d-a775-31bfe28634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1afd19-ad14-4ba0-a1c5-e9a52ffc33f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a49f76-c211-4cb1-aa3a-81b9a36c4570}" ma:internalName="TaxCatchAll" ma:showField="CatchAllData" ma:web="6b1afd19-ad14-4ba0-a1c5-e9a52ffc33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67BC95-7675-4AE4-8EC0-3184B111FA8E}">
  <ds:schemaRefs>
    <ds:schemaRef ds:uri="5e008baa-9e28-4f07-b2c1-898c28125dbc"/>
    <ds:schemaRef ds:uri="82039d37-29d5-4992-879b-0b52d123496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f723a33-9129-461a-bd5d-cf06108382e8"/>
    <ds:schemaRef ds:uri="6b1afd19-ad14-4ba0-a1c5-e9a52ffc33f3"/>
  </ds:schemaRefs>
</ds:datastoreItem>
</file>

<file path=customXml/itemProps2.xml><?xml version="1.0" encoding="utf-8"?>
<ds:datastoreItem xmlns:ds="http://schemas.openxmlformats.org/officeDocument/2006/customXml" ds:itemID="{327F8034-A805-41A5-B0B5-D9311E5B44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1EF11B-A14F-4C9C-9C4B-AE6AD6EDC4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723a33-9129-461a-bd5d-cf06108382e8"/>
    <ds:schemaRef ds:uri="6b1afd19-ad14-4ba0-a1c5-e9a52ffc33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127</Words>
  <Application>Microsoft Office PowerPoint</Application>
  <PresentationFormat>와이드스크린</PresentationFormat>
  <Paragraphs>20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Malgun Gothic</vt:lpstr>
      <vt:lpstr>Malgun Gothic</vt:lpstr>
      <vt:lpstr>Arial</vt:lpstr>
      <vt:lpstr>Eras Demi ITC</vt:lpstr>
      <vt:lpstr>Office 테마</vt:lpstr>
      <vt:lpstr>국내영업팀 모두싸인 사용 방법 – 계약 방법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㈜비올 2025년 9월 경영회의</dc:title>
  <dc:creator>마종훈</dc:creator>
  <cp:lastModifiedBy>장은하</cp:lastModifiedBy>
  <cp:revision>291</cp:revision>
  <dcterms:created xsi:type="dcterms:W3CDTF">2025-09-18T08:22:05Z</dcterms:created>
  <dcterms:modified xsi:type="dcterms:W3CDTF">2026-06-16T06:18:56Z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0x0101002FE7938CE6BD7A4994E16233B619660E</vt:lpwstr>
  </property>
</Properties>
</file>