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534" r:id="rId6"/>
    <p:sldId id="536" r:id="rId7"/>
    <p:sldId id="537" r:id="rId8"/>
    <p:sldId id="553" r:id="rId9"/>
    <p:sldId id="538" r:id="rId10"/>
    <p:sldId id="539" r:id="rId11"/>
    <p:sldId id="540" r:id="rId12"/>
    <p:sldId id="541" r:id="rId13"/>
    <p:sldId id="542" r:id="rId14"/>
    <p:sldId id="544" r:id="rId15"/>
    <p:sldId id="545" r:id="rId16"/>
    <p:sldId id="546" r:id="rId17"/>
    <p:sldId id="547" r:id="rId18"/>
    <p:sldId id="548" r:id="rId19"/>
    <p:sldId id="549" r:id="rId20"/>
    <p:sldId id="550" r:id="rId21"/>
    <p:sldId id="551" r:id="rId22"/>
    <p:sldId id="552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강성욱" initials="강" lastIdx="1" clrIdx="0">
    <p:extLst>
      <p:ext uri="{19B8F6BF-5375-455C-9EA6-DF929625EA0E}">
        <p15:presenceInfo xmlns:p15="http://schemas.microsoft.com/office/powerpoint/2012/main" userId="S::su.kang@violmedical.com::c24dc243-9f05-4b75-a17c-d92dc196cd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6B10"/>
    <a:srgbClr val="EEF5FC"/>
    <a:srgbClr val="1C3557"/>
    <a:srgbClr val="FFFFFF"/>
    <a:srgbClr val="3A72B8"/>
    <a:srgbClr val="1E8A5E"/>
    <a:srgbClr val="D6D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962BF8-BCD6-F4E0-C3BB-EBD4A6B32301}" v="1731" dt="2026-06-09T01:06:22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55" autoAdjust="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장은하" userId="5d2b2121-cd0f-40b4-b088-a19ed7aee798" providerId="ADAL" clId="{14F5D1C3-D702-497C-88F5-E549ACB31EA3}"/>
    <pc:docChg chg="custSel addSld modSld sldOrd">
      <pc:chgData name="장은하" userId="5d2b2121-cd0f-40b4-b088-a19ed7aee798" providerId="ADAL" clId="{14F5D1C3-D702-497C-88F5-E549ACB31EA3}" dt="2026-06-09T23:48:22.481" v="1901" actId="14100"/>
      <pc:docMkLst>
        <pc:docMk/>
      </pc:docMkLst>
      <pc:sldChg chg="modNotesTx">
        <pc:chgData name="장은하" userId="5d2b2121-cd0f-40b4-b088-a19ed7aee798" providerId="ADAL" clId="{14F5D1C3-D702-497C-88F5-E549ACB31EA3}" dt="2026-06-09T01:46:59.657" v="21" actId="20577"/>
        <pc:sldMkLst>
          <pc:docMk/>
          <pc:sldMk cId="1862881728" sldId="534"/>
        </pc:sldMkLst>
      </pc:sldChg>
      <pc:sldChg chg="modNotesTx">
        <pc:chgData name="장은하" userId="5d2b2121-cd0f-40b4-b088-a19ed7aee798" providerId="ADAL" clId="{14F5D1C3-D702-497C-88F5-E549ACB31EA3}" dt="2026-06-09T01:46:57.358" v="20" actId="20577"/>
        <pc:sldMkLst>
          <pc:docMk/>
          <pc:sldMk cId="3531415883" sldId="536"/>
        </pc:sldMkLst>
      </pc:sldChg>
      <pc:sldChg chg="modNotesTx">
        <pc:chgData name="장은하" userId="5d2b2121-cd0f-40b4-b088-a19ed7aee798" providerId="ADAL" clId="{14F5D1C3-D702-497C-88F5-E549ACB31EA3}" dt="2026-06-09T01:46:55.196" v="19" actId="20577"/>
        <pc:sldMkLst>
          <pc:docMk/>
          <pc:sldMk cId="1840767989" sldId="537"/>
        </pc:sldMkLst>
      </pc:sldChg>
      <pc:sldChg chg="modNotesTx">
        <pc:chgData name="장은하" userId="5d2b2121-cd0f-40b4-b088-a19ed7aee798" providerId="ADAL" clId="{14F5D1C3-D702-497C-88F5-E549ACB31EA3}" dt="2026-06-09T01:46:52.821" v="18" actId="20577"/>
        <pc:sldMkLst>
          <pc:docMk/>
          <pc:sldMk cId="604350875" sldId="538"/>
        </pc:sldMkLst>
      </pc:sldChg>
      <pc:sldChg chg="modNotesTx">
        <pc:chgData name="장은하" userId="5d2b2121-cd0f-40b4-b088-a19ed7aee798" providerId="ADAL" clId="{14F5D1C3-D702-497C-88F5-E549ACB31EA3}" dt="2026-06-09T01:46:50.565" v="17" actId="20577"/>
        <pc:sldMkLst>
          <pc:docMk/>
          <pc:sldMk cId="3211493739" sldId="539"/>
        </pc:sldMkLst>
      </pc:sldChg>
      <pc:sldChg chg="modNotesTx">
        <pc:chgData name="장은하" userId="5d2b2121-cd0f-40b4-b088-a19ed7aee798" providerId="ADAL" clId="{14F5D1C3-D702-497C-88F5-E549ACB31EA3}" dt="2026-06-09T01:46:47.962" v="16" actId="20577"/>
        <pc:sldMkLst>
          <pc:docMk/>
          <pc:sldMk cId="2220042667" sldId="540"/>
        </pc:sldMkLst>
      </pc:sldChg>
      <pc:sldChg chg="modNotesTx">
        <pc:chgData name="장은하" userId="5d2b2121-cd0f-40b4-b088-a19ed7aee798" providerId="ADAL" clId="{14F5D1C3-D702-497C-88F5-E549ACB31EA3}" dt="2026-06-09T01:46:45.601" v="15" actId="20577"/>
        <pc:sldMkLst>
          <pc:docMk/>
          <pc:sldMk cId="1378724067" sldId="541"/>
        </pc:sldMkLst>
      </pc:sldChg>
      <pc:sldChg chg="modSp mod modNotesTx">
        <pc:chgData name="장은하" userId="5d2b2121-cd0f-40b4-b088-a19ed7aee798" providerId="ADAL" clId="{14F5D1C3-D702-497C-88F5-E549ACB31EA3}" dt="2026-06-09T01:46:42.594" v="14" actId="20577"/>
        <pc:sldMkLst>
          <pc:docMk/>
          <pc:sldMk cId="1608034226" sldId="542"/>
        </pc:sldMkLst>
        <pc:spChg chg="mod">
          <ac:chgData name="장은하" userId="5d2b2121-cd0f-40b4-b088-a19ed7aee798" providerId="ADAL" clId="{14F5D1C3-D702-497C-88F5-E549ACB31EA3}" dt="2026-06-09T01:45:03.738" v="6" actId="20577"/>
          <ac:spMkLst>
            <pc:docMk/>
            <pc:sldMk cId="1608034226" sldId="542"/>
            <ac:spMk id="5" creationId="{4D304F27-09EC-8C65-7EBE-AAF98C6D6C78}"/>
          </ac:spMkLst>
        </pc:spChg>
      </pc:sldChg>
      <pc:sldChg chg="modNotesTx">
        <pc:chgData name="장은하" userId="5d2b2121-cd0f-40b4-b088-a19ed7aee798" providerId="ADAL" clId="{14F5D1C3-D702-497C-88F5-E549ACB31EA3}" dt="2026-06-09T01:46:40.594" v="13" actId="20577"/>
        <pc:sldMkLst>
          <pc:docMk/>
          <pc:sldMk cId="1325203767" sldId="544"/>
        </pc:sldMkLst>
      </pc:sldChg>
      <pc:sldChg chg="modNotesTx">
        <pc:chgData name="장은하" userId="5d2b2121-cd0f-40b4-b088-a19ed7aee798" providerId="ADAL" clId="{14F5D1C3-D702-497C-88F5-E549ACB31EA3}" dt="2026-06-09T01:46:36.612" v="12" actId="20577"/>
        <pc:sldMkLst>
          <pc:docMk/>
          <pc:sldMk cId="1522350827" sldId="546"/>
        </pc:sldMkLst>
      </pc:sldChg>
      <pc:sldChg chg="modNotesTx">
        <pc:chgData name="장은하" userId="5d2b2121-cd0f-40b4-b088-a19ed7aee798" providerId="ADAL" clId="{14F5D1C3-D702-497C-88F5-E549ACB31EA3}" dt="2026-06-09T01:46:34.772" v="11" actId="20577"/>
        <pc:sldMkLst>
          <pc:docMk/>
          <pc:sldMk cId="3194680198" sldId="547"/>
        </pc:sldMkLst>
      </pc:sldChg>
      <pc:sldChg chg="modNotesTx">
        <pc:chgData name="장은하" userId="5d2b2121-cd0f-40b4-b088-a19ed7aee798" providerId="ADAL" clId="{14F5D1C3-D702-497C-88F5-E549ACB31EA3}" dt="2026-06-09T01:46:32.698" v="10" actId="20577"/>
        <pc:sldMkLst>
          <pc:docMk/>
          <pc:sldMk cId="540952416" sldId="548"/>
        </pc:sldMkLst>
      </pc:sldChg>
      <pc:sldChg chg="modSp add mod modNotesTx">
        <pc:chgData name="장은하" userId="5d2b2121-cd0f-40b4-b088-a19ed7aee798" providerId="ADAL" clId="{14F5D1C3-D702-497C-88F5-E549ACB31EA3}" dt="2026-06-09T01:48:38.151" v="468" actId="20577"/>
        <pc:sldMkLst>
          <pc:docMk/>
          <pc:sldMk cId="485926411" sldId="549"/>
        </pc:sldMkLst>
        <pc:spChg chg="mod">
          <ac:chgData name="장은하" userId="5d2b2121-cd0f-40b4-b088-a19ed7aee798" providerId="ADAL" clId="{14F5D1C3-D702-497C-88F5-E549ACB31EA3}" dt="2026-06-09T01:48:38.151" v="468" actId="20577"/>
          <ac:spMkLst>
            <pc:docMk/>
            <pc:sldMk cId="485926411" sldId="549"/>
            <ac:spMk id="2" creationId="{257972B3-F15A-6FD7-B80F-FDA58C8D14C4}"/>
          </ac:spMkLst>
        </pc:spChg>
      </pc:sldChg>
      <pc:sldChg chg="modSp add mod ord">
        <pc:chgData name="장은하" userId="5d2b2121-cd0f-40b4-b088-a19ed7aee798" providerId="ADAL" clId="{14F5D1C3-D702-497C-88F5-E549ACB31EA3}" dt="2026-06-09T01:49:40.274" v="505"/>
        <pc:sldMkLst>
          <pc:docMk/>
          <pc:sldMk cId="1654874858" sldId="550"/>
        </pc:sldMkLst>
        <pc:spChg chg="mod">
          <ac:chgData name="장은하" userId="5d2b2121-cd0f-40b4-b088-a19ed7aee798" providerId="ADAL" clId="{14F5D1C3-D702-497C-88F5-E549ACB31EA3}" dt="2026-06-09T01:49:40.274" v="505"/>
          <ac:spMkLst>
            <pc:docMk/>
            <pc:sldMk cId="1654874858" sldId="550"/>
            <ac:spMk id="2" creationId="{B953F019-4E92-0B8C-950B-A0EB14CA0ECB}"/>
          </ac:spMkLst>
        </pc:spChg>
      </pc:sldChg>
      <pc:sldChg chg="addSp modSp add mod ord">
        <pc:chgData name="장은하" userId="5d2b2121-cd0f-40b4-b088-a19ed7aee798" providerId="ADAL" clId="{14F5D1C3-D702-497C-88F5-E549ACB31EA3}" dt="2026-06-09T01:52:54.729" v="795" actId="404"/>
        <pc:sldMkLst>
          <pc:docMk/>
          <pc:sldMk cId="2641575381" sldId="551"/>
        </pc:sldMkLst>
        <pc:spChg chg="mod">
          <ac:chgData name="장은하" userId="5d2b2121-cd0f-40b4-b088-a19ed7aee798" providerId="ADAL" clId="{14F5D1C3-D702-497C-88F5-E549ACB31EA3}" dt="2026-06-09T01:52:54.729" v="795" actId="404"/>
          <ac:spMkLst>
            <pc:docMk/>
            <pc:sldMk cId="2641575381" sldId="551"/>
            <ac:spMk id="4" creationId="{3713841C-CF9C-1085-1588-97A4F55F5DF3}"/>
          </ac:spMkLst>
        </pc:spChg>
        <pc:picChg chg="add mod">
          <ac:chgData name="장은하" userId="5d2b2121-cd0f-40b4-b088-a19ed7aee798" providerId="ADAL" clId="{14F5D1C3-D702-497C-88F5-E549ACB31EA3}" dt="2026-06-09T01:51:57.888" v="617" actId="14100"/>
          <ac:picMkLst>
            <pc:docMk/>
            <pc:sldMk cId="2641575381" sldId="551"/>
            <ac:picMk id="5" creationId="{FE4287EF-0122-42FE-88ED-2BCEFF83A747}"/>
          </ac:picMkLst>
        </pc:picChg>
      </pc:sldChg>
      <pc:sldChg chg="addSp delSp modSp add mod">
        <pc:chgData name="장은하" userId="5d2b2121-cd0f-40b4-b088-a19ed7aee798" providerId="ADAL" clId="{14F5D1C3-D702-497C-88F5-E549ACB31EA3}" dt="2026-06-09T01:57:36.833" v="1817" actId="20577"/>
        <pc:sldMkLst>
          <pc:docMk/>
          <pc:sldMk cId="1149938463" sldId="552"/>
        </pc:sldMkLst>
        <pc:spChg chg="mod">
          <ac:chgData name="장은하" userId="5d2b2121-cd0f-40b4-b088-a19ed7aee798" providerId="ADAL" clId="{14F5D1C3-D702-497C-88F5-E549ACB31EA3}" dt="2026-06-09T01:57:36.833" v="1817" actId="20577"/>
          <ac:spMkLst>
            <pc:docMk/>
            <pc:sldMk cId="1149938463" sldId="552"/>
            <ac:spMk id="4" creationId="{3713841C-CF9C-1085-1588-97A4F55F5DF3}"/>
          </ac:spMkLst>
        </pc:spChg>
        <pc:picChg chg="del">
          <ac:chgData name="장은하" userId="5d2b2121-cd0f-40b4-b088-a19ed7aee798" providerId="ADAL" clId="{14F5D1C3-D702-497C-88F5-E549ACB31EA3}" dt="2026-06-09T01:53:05.084" v="797" actId="478"/>
          <ac:picMkLst>
            <pc:docMk/>
            <pc:sldMk cId="1149938463" sldId="552"/>
            <ac:picMk id="5" creationId="{FE4287EF-0122-42FE-88ED-2BCEFF83A747}"/>
          </ac:picMkLst>
        </pc:picChg>
        <pc:picChg chg="add mod">
          <ac:chgData name="장은하" userId="5d2b2121-cd0f-40b4-b088-a19ed7aee798" providerId="ADAL" clId="{14F5D1C3-D702-497C-88F5-E549ACB31EA3}" dt="2026-06-09T01:53:38.303" v="800" actId="1076"/>
          <ac:picMkLst>
            <pc:docMk/>
            <pc:sldMk cId="1149938463" sldId="552"/>
            <ac:picMk id="6" creationId="{64AE14C1-DD85-4062-8E25-63351A212DFC}"/>
          </ac:picMkLst>
        </pc:picChg>
      </pc:sldChg>
      <pc:sldChg chg="addSp delSp modSp add mod">
        <pc:chgData name="장은하" userId="5d2b2121-cd0f-40b4-b088-a19ed7aee798" providerId="ADAL" clId="{14F5D1C3-D702-497C-88F5-E549ACB31EA3}" dt="2026-06-09T23:48:22.481" v="1901" actId="14100"/>
        <pc:sldMkLst>
          <pc:docMk/>
          <pc:sldMk cId="1078449667" sldId="553"/>
        </pc:sldMkLst>
        <pc:spChg chg="mod">
          <ac:chgData name="장은하" userId="5d2b2121-cd0f-40b4-b088-a19ed7aee798" providerId="ADAL" clId="{14F5D1C3-D702-497C-88F5-E549ACB31EA3}" dt="2026-06-09T23:47:51.559" v="1897" actId="207"/>
          <ac:spMkLst>
            <pc:docMk/>
            <pc:sldMk cId="1078449667" sldId="553"/>
            <ac:spMk id="5" creationId="{737C94DE-1C3A-8739-A055-04248F80340B}"/>
          </ac:spMkLst>
        </pc:spChg>
        <pc:picChg chg="del">
          <ac:chgData name="장은하" userId="5d2b2121-cd0f-40b4-b088-a19ed7aee798" providerId="ADAL" clId="{14F5D1C3-D702-497C-88F5-E549ACB31EA3}" dt="2026-06-09T23:47:40.289" v="1894" actId="478"/>
          <ac:picMkLst>
            <pc:docMk/>
            <pc:sldMk cId="1078449667" sldId="553"/>
            <ac:picMk id="2" creationId="{AC4885E5-0EF5-3911-5FAB-CECA7C9FF539}"/>
          </ac:picMkLst>
        </pc:picChg>
        <pc:picChg chg="add mod">
          <ac:chgData name="장은하" userId="5d2b2121-cd0f-40b4-b088-a19ed7aee798" providerId="ADAL" clId="{14F5D1C3-D702-497C-88F5-E549ACB31EA3}" dt="2026-06-09T23:48:22.481" v="1901" actId="14100"/>
          <ac:picMkLst>
            <pc:docMk/>
            <pc:sldMk cId="1078449667" sldId="553"/>
            <ac:picMk id="6" creationId="{7B97B66C-1A2E-49A4-8A9D-B582C304EBD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2D5B08A-110E-4AD3-97A1-A4DB0BD3E6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824435F-79C0-4F66-B472-7589C52E01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0943B-8E1A-461E-8CA3-652C5B6531C6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ADC993-7F13-4DC7-846A-03D5CEE978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87B1F58-ACB0-4F2C-BFC1-04D1913536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70CAE-AA3F-4444-82EC-2DC8D1BA2A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599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8E805-2B5F-4383-83F4-29EC44A80392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851CE-A3C0-4C09-B142-D72553A548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89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A1F1-B5F2-4E26-8FBF-7E497879DAA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395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5BCA6-B4F6-8F47-3C3F-05B597485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661C9F-889F-6906-920B-AF07CFD84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F64C2D3-BC54-E4F5-CED6-5D7E5B0C9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80F11C-9DCF-9BA5-3C8D-1AD0A13D7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A1F1-B5F2-4E26-8FBF-7E497879DAA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300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F28B2-9383-E4E6-4D40-E62210F88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5FE3867-2042-F094-A0EB-4F77AA83E2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F0DBF2-15A7-1445-03D1-21057916E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E56D8B-A87C-D32A-2207-27685D0FE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A1F1-B5F2-4E26-8FBF-7E497879DAA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319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F3575-67CA-33D9-FFAA-420A30326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98FFE1-798C-A648-AF52-AED8DEEF0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0988958-BF0A-E4AF-043F-D9096095C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114378-E050-9D95-F444-3E83107C3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A1F1-B5F2-4E26-8FBF-7E497879DAA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345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A95-664E-BF72-399F-0EE839A40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FF45E4D-1EEA-E472-E066-3FD32F3C2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DCA3D0-164A-C6D9-D78E-EF4093E58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5C8498-D09D-EA84-1F37-E5501E31C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A1F1-B5F2-4E26-8FBF-7E497879DAA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259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A95-664E-BF72-399F-0EE839A40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FF45E4D-1EEA-E472-E066-3FD32F3C2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DCA3D0-164A-C6D9-D78E-EF4093E58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5C8498-D09D-EA84-1F37-E5501E31C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A1F1-B5F2-4E26-8FBF-7E497879DAA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736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F28B2-9383-E4E6-4D40-E62210F88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5FE3867-2042-F094-A0EB-4F77AA83E2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F0DBF2-15A7-1445-03D1-21057916E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E56D8B-A87C-D32A-2207-27685D0FE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A1F1-B5F2-4E26-8FBF-7E497879DAA7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8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F28B2-9383-E4E6-4D40-E62210F88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5FE3867-2042-F094-A0EB-4F77AA83E2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F0DBF2-15A7-1445-03D1-21057916E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E56D8B-A87C-D32A-2207-27685D0FE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A1F1-B5F2-4E26-8FBF-7E497879DAA7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86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8C28D-AC99-52EC-3BA8-43CCABC6B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2926201-A45E-2873-243D-847924EF4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36A2D3F-B165-98DC-BBE3-B79382481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B09CC4-ACE6-1729-22F5-424D692C8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A1F1-B5F2-4E26-8FBF-7E497879DAA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12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A8185-22D0-45F0-D7EB-EB3CE103E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335CCFC-C09D-8515-12AE-55ED506AA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65F13A9-DD9C-42BD-7F65-E34523B43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E4B053-7AED-D6E0-50F9-625E9FBD0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A1F1-B5F2-4E26-8FBF-7E497879DAA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7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A8185-22D0-45F0-D7EB-EB3CE103E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335CCFC-C09D-8515-12AE-55ED506AA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65F13A9-DD9C-42BD-7F65-E34523B43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E4B053-7AED-D6E0-50F9-625E9FBD0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A1F1-B5F2-4E26-8FBF-7E497879DAA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38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D07B3-3A0A-AF1E-F56A-1A1C55229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FF37FC7-64DA-CBA2-4661-77061A7E1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56278C-C2F5-4BA3-1452-2A098CD73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E1C0EC-1B46-D172-BD3F-BFFDA2F5F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A1F1-B5F2-4E26-8FBF-7E497879DAA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4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0EF4F-81F8-AD7C-6903-7F4C01649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99F812D-B77F-696B-E15F-041A42ACB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A420EE7-0A77-123C-7BA6-9CEEC152B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3D77CB-8095-AF87-D94C-034C1A4DEC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A1F1-B5F2-4E26-8FBF-7E497879DAA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032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0C0ED-13A9-3DEB-56C5-531FAA26B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F38B0BF-45D4-1E84-849D-76783B8EE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A4C564-75AF-9D43-114D-5598ED332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68F053-874B-B731-2DED-DA3AE5E38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A1F1-B5F2-4E26-8FBF-7E497879DAA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8755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9737C-A5E2-AB85-62D1-4EF7462CB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5DE6F89-16CD-1B89-4E20-A8E6FC9FD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1414A63-8882-6BE5-34DA-36E691BA1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6649315-1D7A-632B-352A-5F8632B51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A1F1-B5F2-4E26-8FBF-7E497879DAA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181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08C49-EA29-B5CA-D60E-F1810B397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C401901-0489-82E1-6320-9758B8FDA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95D50DF-AFD0-53BB-3868-F7DDB2988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701E53-1121-BDFD-1F14-67C7E7A0F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A1F1-B5F2-4E26-8FBF-7E497879DAA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09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AF29007-8F5C-4C2E-A810-CBF2130F5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12190858" cy="685714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FE2D290-10DF-407E-A420-1F346534A4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5358661" cy="273714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D592B72-428E-4A64-B1CB-8342751E48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096" y="857"/>
            <a:ext cx="3133333" cy="6857143"/>
          </a:xfrm>
          <a:prstGeom prst="rect">
            <a:avLst/>
          </a:prstGeom>
        </p:spPr>
      </p:pic>
      <p:sp>
        <p:nvSpPr>
          <p:cNvPr id="14" name="직각 삼각형 13">
            <a:extLst>
              <a:ext uri="{FF2B5EF4-FFF2-40B4-BE49-F238E27FC236}">
                <a16:creationId xmlns:a16="http://schemas.microsoft.com/office/drawing/2014/main" id="{66831BD6-26DE-4CE9-9373-F044835FDA71}"/>
              </a:ext>
            </a:extLst>
          </p:cNvPr>
          <p:cNvSpPr/>
          <p:nvPr userDrawn="1"/>
        </p:nvSpPr>
        <p:spPr>
          <a:xfrm flipH="1">
            <a:off x="3812241" y="4772849"/>
            <a:ext cx="8379188" cy="208429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28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4D7973-B8E3-44F8-B9AF-0A9B299F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4F19139-ED16-40BF-8142-DE0B8E21C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AC2343-B8AB-4495-8017-59D2576FF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876AC4-E0C4-4A49-9508-BEC471287488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BB283-305E-4428-B068-CC8544ED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37357B-EA68-4E7E-938B-AD771116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F689F-5601-4A54-8CBE-65F6AAFC3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5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EB816A5-8B95-4FE9-A8F8-72869A8F9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3B6BE9A-91E7-4028-A7EC-EF99F9423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A94711-4AD5-455E-B15D-9DD51760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876AC4-E0C4-4A49-9508-BEC471287488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4FFD17-0036-4EEB-808A-5BA11E25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73145B-3F49-43C7-A4B0-215B7EC9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F689F-5601-4A54-8CBE-65F6AAFC3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95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7B2266A-433B-4420-A668-E596A4D26F76}"/>
              </a:ext>
            </a:extLst>
          </p:cNvPr>
          <p:cNvCxnSpPr>
            <a:cxnSpLocks/>
          </p:cNvCxnSpPr>
          <p:nvPr userDrawn="1"/>
        </p:nvCxnSpPr>
        <p:spPr>
          <a:xfrm>
            <a:off x="122003" y="659696"/>
            <a:ext cx="1189236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3FA543FA-BC56-44E0-9A87-B49A972D0A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4408" y="213530"/>
            <a:ext cx="2109960" cy="3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9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4D3FB3-54F0-4C34-8A41-D7982CF2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585647-A239-4109-BCE3-76B1413A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27561A-1ABF-4E2B-B5AB-66A833CF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876AC4-E0C4-4A49-9508-BEC471287488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BABC01-5B4C-4E65-915B-10CFABBB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8B4B0D-86F2-4580-A734-C90BEA14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F689F-5601-4A54-8CBE-65F6AAFC3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56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8B1322-3F7B-4B27-BCBB-25CEB7DC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6EC838-2F8C-40AB-A73C-BC07E72DD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096725C-647F-4166-9043-77F9EC670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29B252-CBA2-44A4-94D3-8D7B4101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876AC4-E0C4-4A49-9508-BEC471287488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39E58CD-FF98-43F4-8E3C-8B4F7594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7393F2-7C54-4EA8-8E91-B6B3A6A5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F689F-5601-4A54-8CBE-65F6AAFC3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52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4FED87-22D4-4AC5-9468-3FD9F8A9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00AF53C-129C-4ED0-819D-D49AE064B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9E75BB8-D3A1-4BE1-9188-D378B5C1E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3B37F48-9913-4668-B5B0-66BCB0BA5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E5427C3-E5E9-49D6-9342-06933FF81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A094A02-D29C-4FE5-BF6C-23AE8FA8BC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876AC4-E0C4-4A49-9508-BEC471287488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C8F9E12-A957-40ED-9D50-81644688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148EEFF-EFD1-440C-B14F-3BC820D8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F689F-5601-4A54-8CBE-65F6AAFC3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61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BC7A90-7EB9-44C4-876F-C41D363A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DC58407-1B42-4062-9151-33C5234F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876AC4-E0C4-4A49-9508-BEC471287488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8CFC876-70DE-4734-8E45-D8D0A1C6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9DC19CD-08C9-489A-BBEF-11D7CB2C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F689F-5601-4A54-8CBE-65F6AAFC3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46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2AA6B56-9B4E-43D6-A78F-92BAB84A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876AC4-E0C4-4A49-9508-BEC471287488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0656824-4E31-4B75-988A-986F0F27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615A6A-3E9F-483E-B3BF-E41D6B25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F689F-5601-4A54-8CBE-65F6AAFC3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42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5980E7-5E86-4D5D-9623-49BB114A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2C67DD-E805-4EED-BE10-4E66FE480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BDD6C28-F4D5-4759-94DA-5E137EF6C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C8C8A9-CB7D-45AA-8DC5-FBD04181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876AC4-E0C4-4A49-9508-BEC471287488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F26D25-4EAB-460C-BF6F-50D08679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9260300-EAE2-45E4-9845-558D7DD1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F689F-5601-4A54-8CBE-65F6AAFC3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69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7E87D2-DAE5-4488-AFDD-9E81FAAA5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FBBFD6-BF25-4EB2-8927-F746FD213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79F07CD-A664-4CBF-91B0-8E5FD1D4F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323D65-EABE-46A1-879D-12776375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876AC4-E0C4-4A49-9508-BEC471287488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8EE413E-AFC3-412D-A74A-E8A82C7E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E788F62-DFD7-47A2-8AF4-01F9FDD7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F689F-5601-4A54-8CBE-65F6AAFC33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8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93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rp.viol.co.k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rp.viol.co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F3F59-C8B7-4117-8909-645746265F1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8588" y="1981899"/>
            <a:ext cx="11474824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/>
                <a:ea typeface="Malgun Gothic"/>
              </a:rPr>
              <a:t>더존 </a:t>
            </a:r>
            <a:r>
              <a: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/>
                <a:ea typeface="Malgun Gothic"/>
              </a:rPr>
              <a:t>아마란스</a:t>
            </a:r>
            <a:b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/>
                <a:ea typeface="Malgun Gothic"/>
              </a:rPr>
            </a:br>
            <a:r>
              <a: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/>
                <a:ea typeface="Malgun Gothic"/>
              </a:rPr>
              <a:t>국내영업 장비 출고 요청 방법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7F2C695-52D9-4E75-9365-7CDF8365437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461574"/>
            <a:ext cx="9144000" cy="165576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0" indent="0" algn="ctr">
              <a:buNone/>
            </a:pPr>
            <a:r>
              <a:rPr lang="en-US" altLang="ko-KR" sz="2400">
                <a:latin typeface="Malgun Gothic"/>
                <a:ea typeface="Malgun Gothic"/>
              </a:rPr>
              <a:t>2026. 6. 9</a:t>
            </a:r>
          </a:p>
          <a:p>
            <a:pPr marL="0" indent="0" algn="ctr">
              <a:buNone/>
            </a:pPr>
            <a:r>
              <a:rPr lang="en-US" altLang="ko-KR" sz="2400" dirty="0" err="1">
                <a:latin typeface="Eras Demi ITC"/>
                <a:ea typeface="경기천년바탕 Regular"/>
              </a:rPr>
              <a:t>작성자</a:t>
            </a:r>
            <a:r>
              <a:rPr lang="en-US" altLang="ko-KR" sz="2400" dirty="0">
                <a:latin typeface="Eras Demi ITC"/>
                <a:ea typeface="경기천년바탕 Regular"/>
              </a:rPr>
              <a:t>: </a:t>
            </a:r>
            <a:r>
              <a:rPr lang="en-US" altLang="ko-KR" sz="2400" dirty="0" err="1">
                <a:latin typeface="Eras Demi ITC"/>
                <a:ea typeface="경기천년바탕 Regular"/>
              </a:rPr>
              <a:t>영업지원팀</a:t>
            </a:r>
            <a:r>
              <a:rPr lang="en-US" altLang="ko-KR" sz="2400" dirty="0">
                <a:latin typeface="Eras Demi ITC"/>
                <a:ea typeface="경기천년바탕 Regular"/>
              </a:rPr>
              <a:t> </a:t>
            </a:r>
            <a:r>
              <a:rPr lang="en-US" altLang="ko-KR" sz="2400" dirty="0" err="1">
                <a:latin typeface="Eras Demi ITC"/>
                <a:ea typeface="경기천년바탕 Regular"/>
              </a:rPr>
              <a:t>장은하</a:t>
            </a:r>
            <a:r>
              <a:rPr lang="en-US" altLang="ko-KR" sz="2400" dirty="0">
                <a:latin typeface="Eras Demi ITC"/>
                <a:ea typeface="경기천년바탕 Regular"/>
              </a:rPr>
              <a:t> </a:t>
            </a:r>
            <a:r>
              <a:rPr lang="en-US" altLang="ko-KR" sz="2400" dirty="0" err="1">
                <a:latin typeface="Eras Demi ITC"/>
                <a:ea typeface="경기천년바탕 Regular"/>
              </a:rPr>
              <a:t>사원</a:t>
            </a:r>
            <a:endParaRPr lang="en-US" altLang="ko-KR" sz="2400">
              <a:latin typeface="Eras Demi ITC" panose="020B0805030504020804" pitchFamily="34" charset="0"/>
              <a:ea typeface="경기천년바탕 Regular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6711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BB919-5C5F-DEAF-FA86-CBFAF1F4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A106F1-039C-1200-0CAB-9A9E805270F5}"/>
              </a:ext>
            </a:extLst>
          </p:cNvPr>
          <p:cNvSpPr txBox="1"/>
          <p:nvPr/>
        </p:nvSpPr>
        <p:spPr>
          <a:xfrm>
            <a:off x="81933" y="260648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ko-KR" altLang="en-US" sz="1800" b="1" i="1" u="none" strike="noStrike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■ </a:t>
            </a:r>
            <a:r>
              <a:rPr lang="ko-KR" altLang="en-US" b="1" i="1">
                <a:solidFill>
                  <a:srgbClr val="000000"/>
                </a:solidFill>
                <a:latin typeface="맑은 고딕"/>
                <a:ea typeface="맑은 고딕"/>
              </a:rPr>
              <a:t>국내영업 장비 출고 요청 방법</a:t>
            </a:r>
            <a:endParaRPr lang="ko-KR" altLang="en-US" sz="1800" b="1" i="1" u="none" strike="noStrike">
              <a:solidFill>
                <a:srgbClr val="000000"/>
              </a:solidFill>
              <a:effectLst/>
              <a:latin typeface="맑은 고딕"/>
              <a:ea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04F27-09EC-8C65-7EBE-AAF98C6D6C78}"/>
              </a:ext>
            </a:extLst>
          </p:cNvPr>
          <p:cNvSpPr txBox="1"/>
          <p:nvPr/>
        </p:nvSpPr>
        <p:spPr>
          <a:xfrm>
            <a:off x="209826" y="706782"/>
            <a:ext cx="1065033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b="1" dirty="0">
                <a:solidFill>
                  <a:srgbClr val="000000"/>
                </a:solidFill>
                <a:ea typeface="맑은 고딕"/>
              </a:rPr>
              <a:t>4) 출고의뢰등록에서 기안 상신</a:t>
            </a:r>
          </a:p>
          <a:p>
            <a:pPr marL="285750" indent="-285750">
              <a:buFont typeface="Calibri"/>
              <a:buChar char="-"/>
            </a:pPr>
            <a:r>
              <a:rPr lang="ko-KR" altLang="en-US" sz="1500" dirty="0">
                <a:solidFill>
                  <a:srgbClr val="000000"/>
                </a:solidFill>
                <a:ea typeface="맑은 고딕"/>
              </a:rPr>
              <a:t>방금 입력한 출고의뢰 확인 후 상단에 체크박스 클릭</a:t>
            </a:r>
          </a:p>
          <a:p>
            <a:pPr marL="285750" indent="-285750">
              <a:buFont typeface="Calibri"/>
              <a:buChar char="-"/>
            </a:pPr>
            <a:r>
              <a:rPr lang="ko-KR" altLang="en-US" sz="1500" dirty="0" err="1">
                <a:solidFill>
                  <a:srgbClr val="000000"/>
                </a:solidFill>
                <a:ea typeface="맑은 고딕"/>
              </a:rPr>
              <a:t>결재상신</a:t>
            </a:r>
            <a:r>
              <a:rPr lang="ko-KR" altLang="en-US" sz="1500" dirty="0">
                <a:solidFill>
                  <a:srgbClr val="000000"/>
                </a:solidFill>
                <a:ea typeface="맑은 고딕"/>
              </a:rPr>
              <a:t> 클릭</a:t>
            </a:r>
            <a:endParaRPr lang="ko-KR" altLang="en-US" b="1" dirty="0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 dirty="0">
                <a:solidFill>
                  <a:srgbClr val="000000"/>
                </a:solidFill>
                <a:ea typeface="맑은 고딕"/>
              </a:rPr>
              <a:t>[국내 </a:t>
            </a:r>
            <a:r>
              <a:rPr lang="ko-KR" altLang="en-US" sz="1500" dirty="0" err="1">
                <a:solidFill>
                  <a:srgbClr val="000000"/>
                </a:solidFill>
                <a:ea typeface="맑은 고딕"/>
              </a:rPr>
              <a:t>장비출고요청서</a:t>
            </a:r>
            <a:r>
              <a:rPr lang="ko-KR" altLang="en-US" sz="1500" dirty="0">
                <a:solidFill>
                  <a:srgbClr val="000000"/>
                </a:solidFill>
                <a:ea typeface="맑은 고딕"/>
              </a:rPr>
              <a:t>] 클릭</a:t>
            </a:r>
          </a:p>
          <a:p>
            <a:endParaRPr lang="ko-KR" altLang="en-US" sz="1500" dirty="0">
              <a:solidFill>
                <a:srgbClr val="000000"/>
              </a:solidFill>
              <a:ea typeface="맑은 고딕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8D6D8-A9B0-D04C-DBD5-CC9079804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4" y="2040415"/>
            <a:ext cx="7840870" cy="3494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9AAB3E-024E-FD21-7665-10ECE3B4B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475" y="2041249"/>
            <a:ext cx="38290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085DE-C9A3-C178-627D-162D75361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9B3068-90C1-9B56-798E-858311B195FA}"/>
              </a:ext>
            </a:extLst>
          </p:cNvPr>
          <p:cNvSpPr txBox="1"/>
          <p:nvPr/>
        </p:nvSpPr>
        <p:spPr>
          <a:xfrm>
            <a:off x="81933" y="260648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ko-KR" altLang="en-US" sz="1800" b="1" i="1" u="none" strike="noStrike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■ </a:t>
            </a:r>
            <a:r>
              <a:rPr lang="ko-KR" altLang="en-US" b="1" i="1">
                <a:solidFill>
                  <a:srgbClr val="000000"/>
                </a:solidFill>
                <a:latin typeface="맑은 고딕"/>
                <a:ea typeface="맑은 고딕"/>
              </a:rPr>
              <a:t>국내영업 장비 출고 요청 방법</a:t>
            </a:r>
            <a:endParaRPr lang="ko-KR" altLang="en-US" sz="1800" b="1" i="1" u="none" strike="noStrike">
              <a:solidFill>
                <a:srgbClr val="000000"/>
              </a:solidFill>
              <a:effectLst/>
              <a:latin typeface="맑은 고딕"/>
              <a:ea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98A69-CEB5-4A82-2B15-ECA95368C6BC}"/>
              </a:ext>
            </a:extLst>
          </p:cNvPr>
          <p:cNvSpPr txBox="1"/>
          <p:nvPr/>
        </p:nvSpPr>
        <p:spPr>
          <a:xfrm>
            <a:off x="209826" y="706782"/>
            <a:ext cx="4852504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b="1">
                <a:solidFill>
                  <a:srgbClr val="000000"/>
                </a:solidFill>
                <a:ea typeface="맑은 고딕"/>
              </a:rPr>
              <a:t>4) [장비출고요청서] 기안 올리기</a:t>
            </a:r>
            <a:endParaRPr lang="ko-KR" altLang="en-US" b="1" dirty="0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solidFill>
                  <a:srgbClr val="000000"/>
                </a:solidFill>
                <a:ea typeface="맑은 고딕"/>
              </a:rPr>
              <a:t>수신참조 확인 (자동으로 설정되어 있긴 하나, 추가할 사람 있으면 입력)</a:t>
            </a:r>
            <a:endParaRPr lang="ko-KR" altLang="en-US" sz="1500" dirty="0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 b="1">
                <a:solidFill>
                  <a:srgbClr val="FF0000"/>
                </a:solidFill>
                <a:highlight>
                  <a:srgbClr val="FFFF00"/>
                </a:highlight>
                <a:ea typeface="맑은 고딕"/>
              </a:rPr>
              <a:t>시행자: 본인 이름 검색 후 입력 ★</a:t>
            </a:r>
            <a:r>
              <a:rPr lang="ko-KR" sz="1500" b="1">
                <a:solidFill>
                  <a:srgbClr val="FF0000"/>
                </a:solidFill>
                <a:highlight>
                  <a:srgbClr val="FFFF00"/>
                </a:highlight>
                <a:latin typeface="Malgun Gothic"/>
                <a:ea typeface="Malgun Gothic"/>
              </a:rPr>
              <a:t>★★</a:t>
            </a:r>
            <a:endParaRPr lang="ko-KR" altLang="en-US" sz="1500" b="1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solidFill>
                  <a:srgbClr val="000000"/>
                </a:solidFill>
                <a:ea typeface="맑은 고딕"/>
              </a:rPr>
              <a:t>제목 수정: </a:t>
            </a:r>
            <a:r>
              <a:rPr lang="ko-KR" altLang="en-US" sz="1500" b="1">
                <a:solidFill>
                  <a:srgbClr val="000000"/>
                </a:solidFill>
                <a:ea typeface="맑은 고딕"/>
              </a:rPr>
              <a:t>[국내장비출고요청서] ㅇㅇㅇ의원 실펌X 장비 출고 요청의 건</a:t>
            </a:r>
            <a:endParaRPr lang="ko-KR" altLang="en-US" sz="1500" b="1" dirty="0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solidFill>
                  <a:srgbClr val="000000"/>
                </a:solidFill>
                <a:ea typeface="맑은 고딕"/>
              </a:rPr>
              <a:t>우상단에 [상신]</a:t>
            </a:r>
            <a:endParaRPr lang="ko-KR" altLang="en-US" sz="1500" dirty="0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solidFill>
                  <a:srgbClr val="000000"/>
                </a:solidFill>
                <a:ea typeface="맑은 고딕"/>
              </a:rPr>
              <a:t>비고란이 별도로 없으므로 비고 적어야 할 경우, 기안 상신 후 첨</a:t>
            </a:r>
            <a:r>
              <a:rPr lang="ko-KR" altLang="en-US" sz="1500" dirty="0">
                <a:solidFill>
                  <a:srgbClr val="000000"/>
                </a:solidFill>
                <a:ea typeface="맑은 고딕"/>
              </a:rPr>
              <a:t>언에 기입</a:t>
            </a:r>
          </a:p>
          <a:p>
            <a:endParaRPr lang="ko-KR" altLang="en-US" sz="1500" dirty="0">
              <a:solidFill>
                <a:srgbClr val="000000"/>
              </a:solidFill>
              <a:ea typeface="맑은 고딕"/>
            </a:endParaRPr>
          </a:p>
          <a:p>
            <a:endParaRPr lang="ko-KR" altLang="en-US" b="1" dirty="0">
              <a:solidFill>
                <a:srgbClr val="000000"/>
              </a:solidFill>
              <a:ea typeface="맑은 고딕"/>
            </a:endParaRPr>
          </a:p>
          <a:p>
            <a:endParaRPr lang="ko-KR" altLang="en-US" sz="1500" dirty="0">
              <a:solidFill>
                <a:srgbClr val="000000"/>
              </a:solidFill>
              <a:ea typeface="맑은 고딕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B3D20B-70B0-50CD-3E6C-695A7B27F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963" y="850348"/>
            <a:ext cx="6819726" cy="5146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9F140D-EA78-3461-E66F-86C7CE4D0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29" y="3423059"/>
            <a:ext cx="4506430" cy="28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0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4F4CB-3084-A6DB-DB10-5ADB03DBE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53F019-4E92-0B8C-950B-A0EB14CA0EC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8588" y="1981899"/>
            <a:ext cx="11474824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/>
                <a:ea typeface="Malgun Gothic"/>
              </a:rPr>
              <a:t>더존 </a:t>
            </a:r>
            <a:r>
              <a: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/>
                <a:ea typeface="Malgun Gothic"/>
              </a:rPr>
              <a:t>아마란스</a:t>
            </a:r>
            <a:b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/>
                <a:ea typeface="Malgun Gothic"/>
              </a:rPr>
            </a:br>
            <a:r>
              <a: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/>
                <a:ea typeface="Malgun Gothic"/>
              </a:rPr>
              <a:t>주문등록(출고의뢰) 취소 방법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/>
              <a:ea typeface="Malgun Gothic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78DD486-AE66-7F79-36CA-B8F26AF94FD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461574"/>
            <a:ext cx="9144000" cy="165576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0" indent="0" algn="ctr">
              <a:buNone/>
            </a:pPr>
            <a:r>
              <a:rPr lang="en-US" altLang="ko-KR" sz="2400">
                <a:latin typeface="Malgun Gothic"/>
                <a:ea typeface="Malgun Gothic"/>
              </a:rPr>
              <a:t>2026. 6. 9</a:t>
            </a:r>
          </a:p>
          <a:p>
            <a:pPr marL="0" indent="0" algn="ctr">
              <a:buNone/>
            </a:pPr>
            <a:r>
              <a:rPr lang="en-US" altLang="ko-KR" sz="2400" dirty="0" err="1">
                <a:latin typeface="Eras Demi ITC"/>
                <a:ea typeface="경기천년바탕 Regular"/>
              </a:rPr>
              <a:t>작성자</a:t>
            </a:r>
            <a:r>
              <a:rPr lang="en-US" altLang="ko-KR" sz="2400" dirty="0">
                <a:latin typeface="Eras Demi ITC"/>
                <a:ea typeface="경기천년바탕 Regular"/>
              </a:rPr>
              <a:t>: </a:t>
            </a:r>
            <a:r>
              <a:rPr lang="en-US" altLang="ko-KR" sz="2400" dirty="0" err="1">
                <a:latin typeface="Eras Demi ITC"/>
                <a:ea typeface="경기천년바탕 Regular"/>
              </a:rPr>
              <a:t>영업지원팀</a:t>
            </a:r>
            <a:r>
              <a:rPr lang="en-US" altLang="ko-KR" sz="2400" dirty="0">
                <a:latin typeface="Eras Demi ITC"/>
                <a:ea typeface="경기천년바탕 Regular"/>
              </a:rPr>
              <a:t> </a:t>
            </a:r>
            <a:r>
              <a:rPr lang="en-US" altLang="ko-KR" sz="2400" dirty="0" err="1">
                <a:latin typeface="Eras Demi ITC"/>
                <a:ea typeface="경기천년바탕 Regular"/>
              </a:rPr>
              <a:t>장은하</a:t>
            </a:r>
            <a:r>
              <a:rPr lang="en-US" altLang="ko-KR" sz="2400" dirty="0">
                <a:latin typeface="Eras Demi ITC"/>
                <a:ea typeface="경기천년바탕 Regular"/>
              </a:rPr>
              <a:t> </a:t>
            </a:r>
            <a:r>
              <a:rPr lang="en-US" altLang="ko-KR" sz="2400" dirty="0" err="1">
                <a:latin typeface="Eras Demi ITC"/>
                <a:ea typeface="경기천년바탕 Regular"/>
              </a:rPr>
              <a:t>사원</a:t>
            </a:r>
            <a:endParaRPr lang="en-US" altLang="ko-KR" sz="2400">
              <a:latin typeface="Eras Demi ITC" panose="020B0805030504020804" pitchFamily="34" charset="0"/>
              <a:ea typeface="경기천년바탕 Regular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4599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C039F-803F-E8FF-6B27-C499A3EAC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65E1A8-9046-FFC4-6D76-3A9667A21256}"/>
              </a:ext>
            </a:extLst>
          </p:cNvPr>
          <p:cNvSpPr txBox="1"/>
          <p:nvPr/>
        </p:nvSpPr>
        <p:spPr>
          <a:xfrm>
            <a:off x="81933" y="260648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ko-KR" altLang="en-US" sz="1800" b="1" i="1" u="none" strike="noStrike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■ </a:t>
            </a:r>
            <a:r>
              <a:rPr lang="ko-KR" altLang="en-US" b="1" i="1">
                <a:solidFill>
                  <a:srgbClr val="000000"/>
                </a:solidFill>
                <a:latin typeface="맑은 고딕"/>
                <a:ea typeface="맑은 고딕"/>
              </a:rPr>
              <a:t>국내영업 장비 출고 요청 방법</a:t>
            </a:r>
            <a:endParaRPr lang="ko-KR">
              <a:ea typeface="맑은 고딕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3841C-CF9C-1085-1588-97A4F55F5DF3}"/>
              </a:ext>
            </a:extLst>
          </p:cNvPr>
          <p:cNvSpPr txBox="1"/>
          <p:nvPr/>
        </p:nvSpPr>
        <p:spPr>
          <a:xfrm>
            <a:off x="413026" y="1045577"/>
            <a:ext cx="10231782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err="1">
                <a:ea typeface="맑은 고딕"/>
              </a:rPr>
              <a:t>더존</a:t>
            </a:r>
            <a:r>
              <a:rPr lang="en-US" altLang="ko-KR" dirty="0">
                <a:ea typeface="맑은 고딕"/>
              </a:rPr>
              <a:t> </a:t>
            </a:r>
            <a:r>
              <a:rPr lang="en-US" altLang="ko-KR" dirty="0" err="1">
                <a:ea typeface="맑은 고딕"/>
              </a:rPr>
              <a:t>아마란스</a:t>
            </a:r>
            <a:r>
              <a:rPr lang="en-US" altLang="ko-KR" dirty="0">
                <a:ea typeface="맑은 고딕"/>
              </a:rPr>
              <a:t> </a:t>
            </a:r>
            <a:r>
              <a:rPr lang="en-US" altLang="ko-KR" dirty="0" err="1">
                <a:ea typeface="맑은 고딕"/>
              </a:rPr>
              <a:t>로그인</a:t>
            </a:r>
            <a:r>
              <a:rPr lang="en-US" altLang="ko-KR" dirty="0">
                <a:ea typeface="맑은 고딕"/>
              </a:rPr>
              <a:t> (</a:t>
            </a:r>
            <a:r>
              <a:rPr lang="en-US" altLang="ko-KR" dirty="0" err="1">
                <a:ea typeface="맑은 고딕"/>
              </a:rPr>
              <a:t>기안</a:t>
            </a:r>
            <a:r>
              <a:rPr lang="en-US" altLang="ko-KR" dirty="0">
                <a:ea typeface="맑은 고딕"/>
              </a:rPr>
              <a:t> </a:t>
            </a:r>
            <a:r>
              <a:rPr lang="en-US" altLang="ko-KR" dirty="0" err="1">
                <a:ea typeface="맑은 고딕"/>
              </a:rPr>
              <a:t>올렸던</a:t>
            </a:r>
            <a:r>
              <a:rPr lang="en-US" altLang="ko-KR" dirty="0">
                <a:ea typeface="맑은 고딕"/>
              </a:rPr>
              <a:t> </a:t>
            </a:r>
            <a:r>
              <a:rPr lang="en-US" altLang="ko-KR" dirty="0" err="1">
                <a:ea typeface="맑은 고딕"/>
              </a:rPr>
              <a:t>계정으로</a:t>
            </a:r>
            <a:r>
              <a:rPr lang="en-US" altLang="ko-KR" dirty="0">
                <a:ea typeface="맑은 고딕"/>
              </a:rPr>
              <a:t> </a:t>
            </a:r>
            <a:r>
              <a:rPr lang="en-US" altLang="ko-KR" dirty="0" err="1">
                <a:ea typeface="맑은 고딕"/>
              </a:rPr>
              <a:t>로그인해야</a:t>
            </a:r>
            <a:r>
              <a:rPr lang="en-US" altLang="ko-KR" dirty="0">
                <a:ea typeface="맑은 고딕"/>
              </a:rPr>
              <a:t> 함)</a:t>
            </a:r>
            <a:br>
              <a:rPr lang="en-US" altLang="ko-KR" dirty="0">
                <a:ea typeface="맑은 고딕"/>
              </a:rPr>
            </a:br>
            <a:br>
              <a:rPr lang="en-US" altLang="ko-KR" dirty="0">
                <a:ea typeface="맑은 고딕"/>
              </a:rPr>
            </a:br>
            <a:r>
              <a:rPr lang="en-US" dirty="0">
                <a:ea typeface="+mn-lt"/>
                <a:cs typeface="+mn-lt"/>
                <a:hlinkClick r:id="rId3"/>
              </a:rPr>
              <a:t>https://erp.viol.co.kr/</a:t>
            </a:r>
            <a:endParaRPr lang="en-US" altLang="ko-KR">
              <a:ea typeface="+mn-lt"/>
              <a:cs typeface="+mn-lt"/>
            </a:endParaRPr>
          </a:p>
          <a:p>
            <a:endParaRPr lang="en-US" dirty="0">
              <a:ea typeface="맑은 고딕"/>
            </a:endParaRPr>
          </a:p>
          <a:p>
            <a:r>
              <a:rPr lang="ko-KR" altLang="en-US" dirty="0">
                <a:ea typeface="맑은 고딕"/>
              </a:rPr>
              <a:t>참고) 국내영업</a:t>
            </a:r>
            <a:r>
              <a:rPr lang="en-US" dirty="0">
                <a:ea typeface="맑은 고딕"/>
              </a:rPr>
              <a:t> </a:t>
            </a:r>
            <a:r>
              <a:rPr lang="ko-KR" altLang="en-US" dirty="0">
                <a:ea typeface="맑은 고딕"/>
              </a:rPr>
              <a:t>공용 계정 사용</a:t>
            </a:r>
            <a:br>
              <a:rPr lang="ko-KR" altLang="en-US" dirty="0">
                <a:ea typeface="맑은 고딕"/>
              </a:rPr>
            </a:br>
            <a:r>
              <a:rPr lang="ko-KR" b="1" dirty="0">
                <a:ea typeface="+mn-lt"/>
                <a:cs typeface="+mn-lt"/>
              </a:rPr>
              <a:t>아</a:t>
            </a:r>
            <a:r>
              <a:rPr lang="ko-KR" dirty="0">
                <a:ea typeface="+mn-lt"/>
                <a:cs typeface="+mn-lt"/>
              </a:rPr>
              <a:t> </a:t>
            </a:r>
            <a:r>
              <a:rPr lang="ko-KR" b="1" dirty="0">
                <a:ea typeface="+mn-lt"/>
                <a:cs typeface="+mn-lt"/>
              </a:rPr>
              <a:t>이</a:t>
            </a:r>
            <a:r>
              <a:rPr lang="ko-KR" dirty="0">
                <a:ea typeface="+mn-lt"/>
                <a:cs typeface="+mn-lt"/>
              </a:rPr>
              <a:t> </a:t>
            </a:r>
            <a:r>
              <a:rPr lang="ko-KR" b="1" dirty="0">
                <a:ea typeface="+mn-lt"/>
                <a:cs typeface="+mn-lt"/>
              </a:rPr>
              <a:t>디 : viol_dm_001</a:t>
            </a:r>
            <a:br>
              <a:rPr lang="ko-KR" b="1" dirty="0">
                <a:ea typeface="+mn-lt"/>
                <a:cs typeface="+mn-lt"/>
              </a:rPr>
            </a:br>
            <a:r>
              <a:rPr lang="ko-KR" b="1" dirty="0">
                <a:ea typeface="+mn-lt"/>
                <a:cs typeface="+mn-lt"/>
              </a:rPr>
              <a:t>패스워드 : user_001</a:t>
            </a:r>
            <a:br>
              <a:rPr lang="ko-KR" b="1" dirty="0">
                <a:ea typeface="+mn-lt"/>
                <a:cs typeface="+mn-lt"/>
              </a:rPr>
            </a:br>
            <a:br>
              <a:rPr lang="ko-KR" b="1" dirty="0">
                <a:ea typeface="+mn-lt"/>
                <a:cs typeface="+mn-lt"/>
              </a:rPr>
            </a:br>
            <a:r>
              <a:rPr lang="en-US" altLang="ko-KR" sz="2400" b="1" dirty="0">
                <a:solidFill>
                  <a:srgbClr val="FF0000"/>
                </a:solidFill>
                <a:ea typeface="맑은 고딕"/>
              </a:rPr>
              <a:t>※ </a:t>
            </a:r>
            <a:r>
              <a:rPr lang="en-US" altLang="ko-KR" sz="2400" b="1" dirty="0" err="1">
                <a:solidFill>
                  <a:srgbClr val="FF0000"/>
                </a:solidFill>
                <a:ea typeface="맑은 고딕"/>
              </a:rPr>
              <a:t>기안결재</a:t>
            </a:r>
            <a:r>
              <a:rPr lang="en-US" altLang="ko-KR" sz="2400" b="1" dirty="0">
                <a:solidFill>
                  <a:srgbClr val="FF0000"/>
                </a:solidFill>
                <a:ea typeface="맑은 고딕"/>
              </a:rPr>
              <a:t> </a:t>
            </a:r>
            <a:r>
              <a:rPr lang="en-US" altLang="ko-KR" sz="2400" b="1" dirty="0" err="1">
                <a:solidFill>
                  <a:srgbClr val="FF0000"/>
                </a:solidFill>
                <a:ea typeface="맑은 고딕"/>
              </a:rPr>
              <a:t>되면</a:t>
            </a:r>
            <a:r>
              <a:rPr lang="en-US" altLang="ko-KR" sz="2400" b="1" dirty="0">
                <a:solidFill>
                  <a:srgbClr val="FF0000"/>
                </a:solidFill>
                <a:ea typeface="맑은 고딕"/>
              </a:rPr>
              <a:t> </a:t>
            </a:r>
            <a:r>
              <a:rPr lang="en-US" altLang="ko-KR" sz="2400" b="1" dirty="0" err="1">
                <a:solidFill>
                  <a:srgbClr val="FF0000"/>
                </a:solidFill>
                <a:ea typeface="맑은 고딕"/>
              </a:rPr>
              <a:t>전표</a:t>
            </a:r>
            <a:r>
              <a:rPr lang="en-US" altLang="ko-KR" sz="2400" b="1" dirty="0">
                <a:solidFill>
                  <a:srgbClr val="FF0000"/>
                </a:solidFill>
                <a:ea typeface="맑은 고딕"/>
              </a:rPr>
              <a:t> </a:t>
            </a:r>
            <a:r>
              <a:rPr lang="en-US" altLang="ko-KR" sz="2400" b="1" dirty="0" err="1">
                <a:solidFill>
                  <a:srgbClr val="FF0000"/>
                </a:solidFill>
                <a:ea typeface="맑은 고딕"/>
              </a:rPr>
              <a:t>삭제</a:t>
            </a:r>
            <a:r>
              <a:rPr lang="en-US" altLang="ko-KR" sz="2400" b="1" dirty="0">
                <a:solidFill>
                  <a:srgbClr val="FF0000"/>
                </a:solidFill>
                <a:ea typeface="맑은 고딕"/>
              </a:rPr>
              <a:t> 및 </a:t>
            </a:r>
            <a:r>
              <a:rPr lang="en-US" altLang="ko-KR" sz="2400" b="1" dirty="0" err="1">
                <a:solidFill>
                  <a:srgbClr val="FF0000"/>
                </a:solidFill>
                <a:ea typeface="맑은 고딕"/>
              </a:rPr>
              <a:t>수정이</a:t>
            </a:r>
            <a:r>
              <a:rPr lang="en-US" altLang="ko-KR" sz="2400" b="1" dirty="0">
                <a:solidFill>
                  <a:srgbClr val="FF0000"/>
                </a:solidFill>
                <a:ea typeface="맑은 고딕"/>
              </a:rPr>
              <a:t> </a:t>
            </a:r>
            <a:r>
              <a:rPr lang="en-US" altLang="ko-KR" sz="2400" b="1" dirty="0" err="1">
                <a:solidFill>
                  <a:srgbClr val="FF0000"/>
                </a:solidFill>
                <a:ea typeface="맑은 고딕"/>
              </a:rPr>
              <a:t>불가능하므로</a:t>
            </a:r>
            <a:r>
              <a:rPr lang="en-US" altLang="ko-KR" sz="2400" b="1" dirty="0">
                <a:solidFill>
                  <a:srgbClr val="FF0000"/>
                </a:solidFill>
                <a:ea typeface="맑은 고딕"/>
              </a:rPr>
              <a:t>, </a:t>
            </a:r>
            <a:r>
              <a:rPr lang="en-US" altLang="ko-KR" sz="2400" b="1" dirty="0" err="1">
                <a:solidFill>
                  <a:srgbClr val="FF0000"/>
                </a:solidFill>
                <a:ea typeface="맑은 고딕"/>
              </a:rPr>
              <a:t>새로</a:t>
            </a:r>
            <a:r>
              <a:rPr lang="en-US" altLang="ko-KR" sz="2400" b="1" dirty="0">
                <a:solidFill>
                  <a:srgbClr val="FF0000"/>
                </a:solidFill>
                <a:ea typeface="맑은 고딕"/>
              </a:rPr>
              <a:t> </a:t>
            </a:r>
            <a:r>
              <a:rPr lang="en-US" altLang="ko-KR" sz="2400" b="1" dirty="0" err="1">
                <a:solidFill>
                  <a:srgbClr val="FF0000"/>
                </a:solidFill>
                <a:ea typeface="맑은 고딕"/>
              </a:rPr>
              <a:t>작성해야</a:t>
            </a:r>
            <a:r>
              <a:rPr lang="en-US" altLang="ko-KR" sz="2400" b="1" dirty="0">
                <a:solidFill>
                  <a:srgbClr val="FF0000"/>
                </a:solidFill>
                <a:ea typeface="맑은 고딕"/>
              </a:rPr>
              <a:t> 함.</a:t>
            </a:r>
          </a:p>
          <a:p>
            <a:endParaRPr lang="en-US" altLang="ko-KR" sz="2400" b="1" dirty="0">
              <a:solidFill>
                <a:srgbClr val="FF0000"/>
              </a:solidFill>
              <a:ea typeface="맑은 고딕"/>
            </a:endParaRPr>
          </a:p>
          <a:p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재주문</a:t>
            </a:r>
            <a:r>
              <a:rPr lang="en-US" altLang="ko-KR" b="1" dirty="0">
                <a:highlight>
                  <a:srgbClr val="FFFF00"/>
                </a:highlight>
                <a:ea typeface="맑은 고딕"/>
              </a:rPr>
              <a:t> </a:t>
            </a:r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프로세스</a:t>
            </a:r>
            <a:r>
              <a:rPr lang="en-US" altLang="ko-KR" b="1" dirty="0">
                <a:highlight>
                  <a:srgbClr val="FFFF00"/>
                </a:highlight>
                <a:ea typeface="맑은 고딕"/>
              </a:rPr>
              <a:t>: </a:t>
            </a:r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주문</a:t>
            </a:r>
            <a:r>
              <a:rPr lang="en-US" altLang="ko-KR" b="1" dirty="0">
                <a:highlight>
                  <a:srgbClr val="FFFF00"/>
                </a:highlight>
                <a:ea typeface="맑은 고딕"/>
              </a:rPr>
              <a:t> </a:t>
            </a:r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마감처리</a:t>
            </a:r>
            <a:r>
              <a:rPr lang="en-US" altLang="ko-KR" b="1" dirty="0">
                <a:highlight>
                  <a:srgbClr val="FFFF00"/>
                </a:highlight>
                <a:ea typeface="맑은 고딕"/>
              </a:rPr>
              <a:t> - </a:t>
            </a:r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주문등록</a:t>
            </a:r>
            <a:r>
              <a:rPr lang="en-US" altLang="ko-KR" b="1" dirty="0">
                <a:highlight>
                  <a:srgbClr val="FFFF00"/>
                </a:highlight>
                <a:ea typeface="맑은 고딕"/>
              </a:rPr>
              <a:t> - </a:t>
            </a:r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출고의뢰등록</a:t>
            </a:r>
            <a:r>
              <a:rPr lang="en-US" altLang="ko-KR" b="1" dirty="0">
                <a:highlight>
                  <a:srgbClr val="FFFF00"/>
                </a:highlight>
                <a:ea typeface="맑은 고딕"/>
              </a:rPr>
              <a:t> - </a:t>
            </a:r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기안상신</a:t>
            </a:r>
            <a:endParaRPr lang="en-US" altLang="ko-KR" sz="3200" b="1">
              <a:highlight>
                <a:srgbClr val="FFFF00"/>
              </a:highlight>
              <a:ea typeface="맑은 고딕"/>
            </a:endParaRPr>
          </a:p>
          <a:p>
            <a:endParaRPr lang="en-US" altLang="ko-KR" b="1" dirty="0">
              <a:solidFill>
                <a:srgbClr val="000000"/>
              </a:solidFill>
              <a:highlight>
                <a:srgbClr val="FFFF00"/>
              </a:highlight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52235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3A21C-3030-C111-82DE-FD034623D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E189AD-FD60-4A66-87FB-889CE4C708C6}"/>
              </a:ext>
            </a:extLst>
          </p:cNvPr>
          <p:cNvSpPr txBox="1"/>
          <p:nvPr/>
        </p:nvSpPr>
        <p:spPr>
          <a:xfrm>
            <a:off x="81933" y="260648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ko-KR" altLang="en-US" sz="1800" b="1" i="1" u="none" strike="noStrike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■ </a:t>
            </a:r>
            <a:r>
              <a:rPr lang="ko-KR" altLang="en-US" b="1" i="1">
                <a:solidFill>
                  <a:srgbClr val="000000"/>
                </a:solidFill>
                <a:latin typeface="맑은 고딕"/>
                <a:ea typeface="맑은 고딕"/>
              </a:rPr>
              <a:t>국내영업 장비 출고 요청 방법</a:t>
            </a:r>
            <a:endParaRPr lang="ko-KR" altLang="en-US" sz="1800" b="1" i="1" u="none" strike="noStrike">
              <a:solidFill>
                <a:srgbClr val="000000"/>
              </a:solidFill>
              <a:effectLst/>
              <a:latin typeface="맑은 고딕"/>
              <a:ea typeface="맑은 고딕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4682A-82D5-74FE-8DDD-A040AA4A2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95" y="2225925"/>
            <a:ext cx="9519479" cy="41951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D318DF-ED89-65C4-D3E2-B2061AE2ABD4}"/>
              </a:ext>
            </a:extLst>
          </p:cNvPr>
          <p:cNvSpPr txBox="1"/>
          <p:nvPr/>
        </p:nvSpPr>
        <p:spPr>
          <a:xfrm>
            <a:off x="861391" y="894521"/>
            <a:ext cx="99104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arenR"/>
            </a:pPr>
            <a:r>
              <a:rPr lang="ko-KR" altLang="en-US">
                <a:ea typeface="맑은 고딕"/>
              </a:rPr>
              <a:t>주문관리 - 주문마감처리 메뉴</a:t>
            </a:r>
          </a:p>
          <a:p>
            <a:pPr marL="342900" indent="-342900">
              <a:buAutoNum type="arabicParenR"/>
            </a:pPr>
            <a:r>
              <a:rPr lang="ko-KR" altLang="en-US">
                <a:ea typeface="맑은 고딕"/>
              </a:rPr>
              <a:t>잘못 입력한 전표 클릭 후 우상단에 [마감] 클릭 후 사유 간단하게 기입</a:t>
            </a:r>
            <a:endParaRPr lang="ko-KR" altLang="en-US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194680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B56B7-26E7-2D02-5A08-654274754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FF3603-8645-5154-600C-7A89C577978B}"/>
              </a:ext>
            </a:extLst>
          </p:cNvPr>
          <p:cNvSpPr txBox="1"/>
          <p:nvPr/>
        </p:nvSpPr>
        <p:spPr>
          <a:xfrm>
            <a:off x="81933" y="260648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ko-KR" altLang="en-US" sz="1800" b="1" i="1" u="none" strike="noStrike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■ </a:t>
            </a:r>
            <a:r>
              <a:rPr lang="ko-KR" altLang="en-US" b="1" i="1">
                <a:solidFill>
                  <a:srgbClr val="000000"/>
                </a:solidFill>
                <a:latin typeface="맑은 고딕"/>
                <a:ea typeface="맑은 고딕"/>
              </a:rPr>
              <a:t>국내영업 장비 출고 요청 방법</a:t>
            </a:r>
            <a:endParaRPr lang="ko-KR" altLang="en-US" sz="1800" b="1" i="1" u="none" strike="noStrike">
              <a:solidFill>
                <a:srgbClr val="000000"/>
              </a:solidFill>
              <a:effectLst/>
              <a:latin typeface="맑은 고딕"/>
              <a:ea typeface="맑은 고딕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D9E58-6BA5-6219-0612-A3E96E6A8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95" y="2225925"/>
            <a:ext cx="9519479" cy="4195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7972B3-F15A-6FD7-B80F-FDA58C8D14C4}"/>
              </a:ext>
            </a:extLst>
          </p:cNvPr>
          <p:cNvSpPr txBox="1"/>
          <p:nvPr/>
        </p:nvSpPr>
        <p:spPr>
          <a:xfrm>
            <a:off x="618434" y="938695"/>
            <a:ext cx="1039633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>
                <a:ea typeface="맑은 고딕"/>
              </a:rPr>
              <a:t>수정하고자 하는 내용 반영 후,</a:t>
            </a:r>
          </a:p>
          <a:p>
            <a:r>
              <a:rPr lang="ko-KR" altLang="en-US">
                <a:ea typeface="맑은 고딕"/>
              </a:rPr>
              <a:t>장비출고 요청 방법의 프로세스와 동일하게 </a:t>
            </a:r>
            <a:r>
              <a:rPr lang="ko-KR" altLang="en-US" b="1">
                <a:ea typeface="맑은 고딕"/>
              </a:rPr>
              <a:t>주문등록 - 출고의뢰 - 기안상신 프로세스 진행</a:t>
            </a:r>
          </a:p>
          <a:p>
            <a:endParaRPr lang="ko-KR" altLang="en-US" b="1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54095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B56B7-26E7-2D02-5A08-654274754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FF3603-8645-5154-600C-7A89C577978B}"/>
              </a:ext>
            </a:extLst>
          </p:cNvPr>
          <p:cNvSpPr txBox="1"/>
          <p:nvPr/>
        </p:nvSpPr>
        <p:spPr>
          <a:xfrm>
            <a:off x="81933" y="260648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ko-KR" altLang="en-US" sz="1800" b="1" i="1" u="none" strike="noStrike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■ </a:t>
            </a:r>
            <a:r>
              <a:rPr lang="ko-KR" altLang="en-US" b="1" i="1">
                <a:solidFill>
                  <a:srgbClr val="000000"/>
                </a:solidFill>
                <a:latin typeface="맑은 고딕"/>
                <a:ea typeface="맑은 고딕"/>
              </a:rPr>
              <a:t>국내영업 장비 출고 요청 방법</a:t>
            </a:r>
            <a:endParaRPr lang="ko-KR" altLang="en-US" sz="1800" b="1" i="1" u="none" strike="noStrike">
              <a:solidFill>
                <a:srgbClr val="000000"/>
              </a:solidFill>
              <a:effectLst/>
              <a:latin typeface="맑은 고딕"/>
              <a:ea typeface="맑은 고딕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D9E58-6BA5-6219-0612-A3E96E6A8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95" y="2225925"/>
            <a:ext cx="9519479" cy="4195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7972B3-F15A-6FD7-B80F-FDA58C8D14C4}"/>
              </a:ext>
            </a:extLst>
          </p:cNvPr>
          <p:cNvSpPr txBox="1"/>
          <p:nvPr/>
        </p:nvSpPr>
        <p:spPr>
          <a:xfrm>
            <a:off x="645328" y="893871"/>
            <a:ext cx="1039633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>
                <a:ea typeface="맑은 고딕"/>
              </a:rPr>
              <a:t>수정하고자 하는 내용 반영 후,</a:t>
            </a:r>
          </a:p>
          <a:p>
            <a:r>
              <a:rPr lang="ko-KR" altLang="en-US" dirty="0" err="1">
                <a:ea typeface="맑은 고딕"/>
              </a:rPr>
              <a:t>장비출고</a:t>
            </a:r>
            <a:r>
              <a:rPr lang="ko-KR" altLang="en-US" dirty="0">
                <a:ea typeface="맑은 고딕"/>
              </a:rPr>
              <a:t> 요청 방법의 프로세스와 동일하게 </a:t>
            </a:r>
            <a:r>
              <a:rPr lang="ko-KR" altLang="en-US" b="1" dirty="0">
                <a:ea typeface="맑은 고딕"/>
              </a:rPr>
              <a:t>주문등록 - 출고의뢰 - </a:t>
            </a:r>
            <a:r>
              <a:rPr lang="ko-KR" altLang="en-US" b="1" dirty="0" err="1">
                <a:ea typeface="맑은 고딕"/>
              </a:rPr>
              <a:t>기안상신</a:t>
            </a:r>
            <a:r>
              <a:rPr lang="ko-KR" altLang="en-US" b="1" dirty="0">
                <a:ea typeface="맑은 고딕"/>
              </a:rPr>
              <a:t> 프로세스 진행</a:t>
            </a:r>
            <a:endParaRPr lang="en-US" altLang="ko-KR" b="1" dirty="0">
              <a:ea typeface="맑은 고딕"/>
            </a:endParaRPr>
          </a:p>
          <a:p>
            <a:r>
              <a:rPr lang="en-US" altLang="ko-KR" b="1" dirty="0">
                <a:solidFill>
                  <a:srgbClr val="FF0000"/>
                </a:solidFill>
                <a:ea typeface="맑은 고딕"/>
              </a:rPr>
              <a:t>※ </a:t>
            </a:r>
            <a:r>
              <a:rPr lang="ko-KR" altLang="en-US" b="1" dirty="0">
                <a:solidFill>
                  <a:srgbClr val="FF0000"/>
                </a:solidFill>
                <a:ea typeface="맑은 고딕"/>
              </a:rPr>
              <a:t>주의사항</a:t>
            </a:r>
            <a:r>
              <a:rPr lang="en-US" altLang="ko-KR" b="1" dirty="0">
                <a:solidFill>
                  <a:srgbClr val="FF0000"/>
                </a:solidFill>
                <a:ea typeface="맑은 고딕"/>
              </a:rPr>
              <a:t>: </a:t>
            </a:r>
            <a:r>
              <a:rPr lang="ko-KR" altLang="en-US" b="1" dirty="0">
                <a:solidFill>
                  <a:srgbClr val="FF0000"/>
                </a:solidFill>
                <a:ea typeface="맑은 고딕"/>
              </a:rPr>
              <a:t>내용 수정 후 출고의뢰 시 출고의뢰등록에 동일 건 </a:t>
            </a:r>
            <a:r>
              <a:rPr lang="en-US" altLang="ko-KR" b="1" dirty="0">
                <a:solidFill>
                  <a:srgbClr val="FF0000"/>
                </a:solidFill>
                <a:ea typeface="맑은 고딕"/>
              </a:rPr>
              <a:t>2</a:t>
            </a:r>
            <a:r>
              <a:rPr lang="ko-KR" altLang="en-US" b="1" dirty="0">
                <a:solidFill>
                  <a:srgbClr val="FF0000"/>
                </a:solidFill>
                <a:ea typeface="맑은 고딕"/>
              </a:rPr>
              <a:t>개가 입력되어 있으므로</a:t>
            </a:r>
            <a:r>
              <a:rPr lang="en-US" altLang="ko-KR" b="1" dirty="0">
                <a:solidFill>
                  <a:srgbClr val="FF0000"/>
                </a:solidFill>
                <a:ea typeface="맑은 고딕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ea typeface="맑은 고딕"/>
              </a:rPr>
              <a:t>출고의뢰등록 비고란에 주문번호 </a:t>
            </a:r>
            <a:r>
              <a:rPr lang="en-US" altLang="ko-KR" b="1" dirty="0">
                <a:solidFill>
                  <a:srgbClr val="FF0000"/>
                </a:solidFill>
                <a:ea typeface="맑은 고딕"/>
              </a:rPr>
              <a:t>_____</a:t>
            </a:r>
            <a:r>
              <a:rPr lang="ko-KR" altLang="en-US" b="1" dirty="0">
                <a:solidFill>
                  <a:srgbClr val="FF0000"/>
                </a:solidFill>
                <a:ea typeface="맑은 고딕"/>
              </a:rPr>
              <a:t>과 동일 건임을 기입 또는 기안에 첨언으로 내용 전달 필수</a:t>
            </a:r>
            <a:r>
              <a:rPr lang="en-US" altLang="ko-KR" b="1" dirty="0">
                <a:solidFill>
                  <a:srgbClr val="FF0000"/>
                </a:solidFill>
                <a:ea typeface="맑은 고딕"/>
              </a:rPr>
              <a:t>.</a:t>
            </a:r>
            <a:endParaRPr lang="ko-KR" altLang="en-US" b="1" dirty="0">
              <a:solidFill>
                <a:srgbClr val="FF0000"/>
              </a:solidFill>
              <a:ea typeface="맑은 고딕"/>
            </a:endParaRPr>
          </a:p>
          <a:p>
            <a:endParaRPr lang="ko-KR" altLang="en-US" b="1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8592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4F4CB-3084-A6DB-DB10-5ADB03DBE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53F019-4E92-0B8C-950B-A0EB14CA0EC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8588" y="1981899"/>
            <a:ext cx="11474824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/>
                <a:ea typeface="Malgun Gothic"/>
              </a:rPr>
              <a:t>더존 </a:t>
            </a:r>
            <a:r>
              <a:rPr lang="ko-KR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/>
                <a:ea typeface="Malgun Gothic"/>
              </a:rPr>
              <a:t>아마란스</a:t>
            </a:r>
            <a:b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/>
                <a:ea typeface="Malgun Gothic"/>
              </a:rPr>
            </a:b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/>
                <a:ea typeface="Malgun Gothic"/>
              </a:rPr>
              <a:t>데모장비 입출고 방법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78DD486-AE66-7F79-36CA-B8F26AF94FD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461574"/>
            <a:ext cx="9144000" cy="165576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0" indent="0" algn="ctr">
              <a:buNone/>
            </a:pPr>
            <a:r>
              <a:rPr lang="en-US" altLang="ko-KR" sz="2400">
                <a:latin typeface="Malgun Gothic"/>
                <a:ea typeface="Malgun Gothic"/>
              </a:rPr>
              <a:t>2026. 6. 9</a:t>
            </a:r>
          </a:p>
          <a:p>
            <a:pPr marL="0" indent="0" algn="ctr">
              <a:buNone/>
            </a:pPr>
            <a:r>
              <a:rPr lang="en-US" altLang="ko-KR" sz="2400" dirty="0" err="1">
                <a:latin typeface="Eras Demi ITC"/>
                <a:ea typeface="경기천년바탕 Regular"/>
              </a:rPr>
              <a:t>작성자</a:t>
            </a:r>
            <a:r>
              <a:rPr lang="en-US" altLang="ko-KR" sz="2400" dirty="0">
                <a:latin typeface="Eras Demi ITC"/>
                <a:ea typeface="경기천년바탕 Regular"/>
              </a:rPr>
              <a:t>: </a:t>
            </a:r>
            <a:r>
              <a:rPr lang="en-US" altLang="ko-KR" sz="2400" dirty="0" err="1">
                <a:latin typeface="Eras Demi ITC"/>
                <a:ea typeface="경기천년바탕 Regular"/>
              </a:rPr>
              <a:t>영업지원팀</a:t>
            </a:r>
            <a:r>
              <a:rPr lang="en-US" altLang="ko-KR" sz="2400" dirty="0">
                <a:latin typeface="Eras Demi ITC"/>
                <a:ea typeface="경기천년바탕 Regular"/>
              </a:rPr>
              <a:t> </a:t>
            </a:r>
            <a:r>
              <a:rPr lang="en-US" altLang="ko-KR" sz="2400" dirty="0" err="1">
                <a:latin typeface="Eras Demi ITC"/>
                <a:ea typeface="경기천년바탕 Regular"/>
              </a:rPr>
              <a:t>장은하</a:t>
            </a:r>
            <a:r>
              <a:rPr lang="en-US" altLang="ko-KR" sz="2400" dirty="0">
                <a:latin typeface="Eras Demi ITC"/>
                <a:ea typeface="경기천년바탕 Regular"/>
              </a:rPr>
              <a:t> </a:t>
            </a:r>
            <a:r>
              <a:rPr lang="en-US" altLang="ko-KR" sz="2400" dirty="0" err="1">
                <a:latin typeface="Eras Demi ITC"/>
                <a:ea typeface="경기천년바탕 Regular"/>
              </a:rPr>
              <a:t>사원</a:t>
            </a:r>
            <a:endParaRPr lang="en-US" altLang="ko-KR" sz="2400">
              <a:latin typeface="Eras Demi ITC" panose="020B0805030504020804" pitchFamily="34" charset="0"/>
              <a:ea typeface="경기천년바탕 Regular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4874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C039F-803F-E8FF-6B27-C499A3EAC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65E1A8-9046-FFC4-6D76-3A9667A21256}"/>
              </a:ext>
            </a:extLst>
          </p:cNvPr>
          <p:cNvSpPr txBox="1"/>
          <p:nvPr/>
        </p:nvSpPr>
        <p:spPr>
          <a:xfrm>
            <a:off x="81933" y="260648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ko-KR" altLang="en-US" sz="1800" b="1" i="1" u="none" strike="noStrike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■ </a:t>
            </a:r>
            <a:r>
              <a:rPr lang="ko-KR" altLang="en-US" b="1" i="1">
                <a:solidFill>
                  <a:srgbClr val="000000"/>
                </a:solidFill>
                <a:latin typeface="맑은 고딕"/>
                <a:ea typeface="맑은 고딕"/>
              </a:rPr>
              <a:t>국내영업 장비 출고 요청 방법</a:t>
            </a:r>
            <a:endParaRPr lang="ko-KR">
              <a:ea typeface="맑은 고딕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3841C-CF9C-1085-1588-97A4F55F5DF3}"/>
              </a:ext>
            </a:extLst>
          </p:cNvPr>
          <p:cNvSpPr txBox="1"/>
          <p:nvPr/>
        </p:nvSpPr>
        <p:spPr>
          <a:xfrm>
            <a:off x="413026" y="1045577"/>
            <a:ext cx="10231782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err="1">
                <a:ea typeface="맑은 고딕"/>
              </a:rPr>
              <a:t>더존</a:t>
            </a:r>
            <a:r>
              <a:rPr lang="en-US" altLang="ko-KR" dirty="0">
                <a:ea typeface="맑은 고딕"/>
              </a:rPr>
              <a:t> </a:t>
            </a:r>
            <a:r>
              <a:rPr lang="en-US" altLang="ko-KR" dirty="0" err="1">
                <a:ea typeface="맑은 고딕"/>
              </a:rPr>
              <a:t>아마란스</a:t>
            </a:r>
            <a:r>
              <a:rPr lang="en-US" altLang="ko-KR" dirty="0">
                <a:ea typeface="맑은 고딕"/>
              </a:rPr>
              <a:t> </a:t>
            </a:r>
            <a:r>
              <a:rPr lang="en-US" altLang="ko-KR" dirty="0" err="1">
                <a:ea typeface="맑은 고딕"/>
              </a:rPr>
              <a:t>로그인</a:t>
            </a:r>
            <a:r>
              <a:rPr lang="en-US" altLang="ko-KR" dirty="0">
                <a:ea typeface="맑은 고딕"/>
              </a:rPr>
              <a:t> (</a:t>
            </a:r>
            <a:r>
              <a:rPr lang="ko-KR" altLang="en-US" dirty="0">
                <a:ea typeface="맑은 고딕"/>
              </a:rPr>
              <a:t>본인 계정으로 로그인해도 됨</a:t>
            </a:r>
            <a:r>
              <a:rPr lang="en-US" altLang="ko-KR" dirty="0">
                <a:ea typeface="맑은 고딕"/>
              </a:rPr>
              <a:t>)</a:t>
            </a:r>
          </a:p>
          <a:p>
            <a:r>
              <a:rPr lang="en-US" altLang="ko-KR" sz="1600" b="1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- </a:t>
            </a:r>
            <a:r>
              <a:rPr lang="ko-KR" altLang="en-US" sz="1600" b="1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전자결재 메뉴 </a:t>
            </a:r>
            <a:r>
              <a:rPr lang="en-US" altLang="ko-KR" sz="1600" b="1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-&gt; </a:t>
            </a:r>
            <a:r>
              <a:rPr lang="ko-KR" altLang="en-US" sz="1600" b="1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결재작성 </a:t>
            </a:r>
            <a:r>
              <a:rPr lang="en-US" altLang="ko-KR" sz="1600" b="1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-&gt; </a:t>
            </a:r>
            <a:r>
              <a:rPr lang="ko-KR" altLang="en-US" sz="1600" b="1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물류문서 </a:t>
            </a:r>
            <a:r>
              <a:rPr lang="en-US" altLang="ko-KR" sz="1600" b="1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-&gt; </a:t>
            </a:r>
            <a:r>
              <a:rPr lang="ko-KR" altLang="en-US" sz="1600" b="1" dirty="0" err="1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국내출고</a:t>
            </a:r>
            <a:r>
              <a:rPr lang="ko-KR" altLang="en-US" sz="1600" b="1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or </a:t>
            </a:r>
            <a:r>
              <a:rPr lang="ko-KR" altLang="en-US" sz="1600" b="1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국내입고 요청서 기안 사용</a:t>
            </a:r>
            <a:endParaRPr lang="en-US" altLang="ko-KR" sz="1600" b="1" dirty="0">
              <a:solidFill>
                <a:srgbClr val="000000"/>
              </a:solidFill>
              <a:highlight>
                <a:srgbClr val="FFFF00"/>
              </a:highlight>
              <a:ea typeface="맑은 고딕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E4287EF-0122-42FE-88ED-2BCEFF83A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87" y="1924611"/>
            <a:ext cx="8766504" cy="411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75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C039F-803F-E8FF-6B27-C499A3EAC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65E1A8-9046-FFC4-6D76-3A9667A21256}"/>
              </a:ext>
            </a:extLst>
          </p:cNvPr>
          <p:cNvSpPr txBox="1"/>
          <p:nvPr/>
        </p:nvSpPr>
        <p:spPr>
          <a:xfrm>
            <a:off x="81933" y="260648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ko-KR" altLang="en-US" sz="1800" b="1" i="1" u="none" strike="noStrike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■ </a:t>
            </a:r>
            <a:r>
              <a:rPr lang="ko-KR" altLang="en-US" b="1" i="1">
                <a:solidFill>
                  <a:srgbClr val="000000"/>
                </a:solidFill>
                <a:latin typeface="맑은 고딕"/>
                <a:ea typeface="맑은 고딕"/>
              </a:rPr>
              <a:t>국내영업 장비 출고 요청 방법</a:t>
            </a:r>
            <a:endParaRPr lang="ko-KR">
              <a:ea typeface="맑은 고딕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3841C-CF9C-1085-1588-97A4F55F5DF3}"/>
              </a:ext>
            </a:extLst>
          </p:cNvPr>
          <p:cNvSpPr txBox="1"/>
          <p:nvPr/>
        </p:nvSpPr>
        <p:spPr>
          <a:xfrm>
            <a:off x="376081" y="813559"/>
            <a:ext cx="5534816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ea typeface="맑은 고딕"/>
              </a:rPr>
              <a:t>2) </a:t>
            </a:r>
            <a:r>
              <a:rPr lang="ko-KR" altLang="en-US" b="1" dirty="0">
                <a:solidFill>
                  <a:srgbClr val="000000"/>
                </a:solidFill>
                <a:ea typeface="맑은 고딕"/>
              </a:rPr>
              <a:t>기안 상신</a:t>
            </a:r>
            <a:endParaRPr lang="en-US" altLang="ko-KR" b="1" dirty="0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solidFill>
                  <a:srgbClr val="000000"/>
                </a:solidFill>
                <a:ea typeface="맑은 고딕"/>
              </a:rPr>
              <a:t>국내영업 공용 계정 사용 시 시행자에 본인 이름 작성</a:t>
            </a:r>
            <a:endParaRPr lang="en-US" altLang="ko-KR" sz="1600" dirty="0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solidFill>
                  <a:srgbClr val="000000"/>
                </a:solidFill>
                <a:ea typeface="맑은 고딕"/>
              </a:rPr>
              <a:t>개인 계정 사용 시 결재자에 나오므로 굳이 시행자 작성 안 해도 됨</a:t>
            </a:r>
            <a:endParaRPr lang="en-US" altLang="ko-KR" sz="1600" dirty="0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solidFill>
                  <a:srgbClr val="000000"/>
                </a:solidFill>
                <a:ea typeface="맑은 고딕"/>
              </a:rPr>
              <a:t>제목 입력</a:t>
            </a:r>
            <a:endParaRPr lang="en-US" altLang="ko-KR" sz="1600" dirty="0">
              <a:solidFill>
                <a:srgbClr val="000000"/>
              </a:solidFill>
              <a:ea typeface="맑은 고딕"/>
            </a:endParaRPr>
          </a:p>
          <a:p>
            <a:r>
              <a:rPr lang="en-US" altLang="ko-KR" sz="1600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   [</a:t>
            </a:r>
            <a:r>
              <a:rPr lang="ko-KR" altLang="en-US" sz="1600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국내영업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] </a:t>
            </a:r>
            <a:r>
              <a:rPr lang="ko-KR" altLang="en-US" sz="1600" dirty="0" err="1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ㅇㅇㅇ의원</a:t>
            </a:r>
            <a:r>
              <a:rPr lang="ko-KR" altLang="en-US" sz="1600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 데모장비 출고</a:t>
            </a:r>
            <a:r>
              <a:rPr lang="en-US" altLang="ko-KR" sz="1600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또는 입고</a:t>
            </a:r>
            <a:r>
              <a:rPr lang="en-US" altLang="ko-KR" sz="160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)</a:t>
            </a:r>
            <a:r>
              <a:rPr lang="ko-KR" altLang="en-US" sz="160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highlight>
                  <a:srgbClr val="FFFF00"/>
                </a:highlight>
                <a:ea typeface="맑은 고딕"/>
              </a:rPr>
              <a:t>요청 건</a:t>
            </a:r>
            <a:endParaRPr lang="en-US" altLang="ko-KR" sz="1600" dirty="0">
              <a:solidFill>
                <a:srgbClr val="000000"/>
              </a:solidFill>
              <a:highlight>
                <a:srgbClr val="FFFF00"/>
              </a:highlight>
              <a:ea typeface="맑은 고딕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solidFill>
                  <a:srgbClr val="000000"/>
                </a:solidFill>
                <a:ea typeface="맑은 고딕"/>
              </a:rPr>
              <a:t>인덱스 넘버는 </a:t>
            </a:r>
            <a:r>
              <a:rPr lang="en-US" altLang="ko-KR" sz="1600" b="1" u="sng" dirty="0">
                <a:solidFill>
                  <a:srgbClr val="000000"/>
                </a:solidFill>
                <a:ea typeface="맑은 고딕"/>
              </a:rPr>
              <a:t>TS</a:t>
            </a:r>
            <a:r>
              <a:rPr lang="ko-KR" altLang="en-US" sz="1600" b="1" u="sng" dirty="0">
                <a:solidFill>
                  <a:srgbClr val="000000"/>
                </a:solidFill>
                <a:ea typeface="맑은 고딕"/>
              </a:rPr>
              <a:t>팀 김상윤 대리 또는 </a:t>
            </a:r>
            <a:r>
              <a:rPr lang="ko-KR" altLang="en-US" sz="1600" b="1" u="sng" dirty="0" err="1">
                <a:solidFill>
                  <a:srgbClr val="000000"/>
                </a:solidFill>
                <a:ea typeface="맑은 고딕"/>
              </a:rPr>
              <a:t>박웅석</a:t>
            </a:r>
            <a:r>
              <a:rPr lang="ko-KR" altLang="en-US" sz="1600" b="1" u="sng" dirty="0">
                <a:solidFill>
                  <a:srgbClr val="000000"/>
                </a:solidFill>
                <a:ea typeface="맑은 고딕"/>
              </a:rPr>
              <a:t> 차장에게 문의</a:t>
            </a:r>
            <a:r>
              <a:rPr lang="en-US" altLang="ko-KR" sz="1600" b="1" u="sng" dirty="0">
                <a:solidFill>
                  <a:srgbClr val="000000"/>
                </a:solidFill>
                <a:ea typeface="맑은 고딕"/>
              </a:rPr>
              <a:t> </a:t>
            </a:r>
            <a:r>
              <a:rPr lang="ko-KR" altLang="en-US" sz="1600" b="1" u="sng" dirty="0">
                <a:solidFill>
                  <a:srgbClr val="000000"/>
                </a:solidFill>
                <a:ea typeface="맑은 고딕"/>
              </a:rPr>
              <a:t> 후 배정받음</a:t>
            </a:r>
            <a:endParaRPr lang="en-US" altLang="ko-KR" sz="1600" b="1" u="sng" dirty="0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Tx/>
              <a:buChar char="-"/>
            </a:pPr>
            <a:endParaRPr lang="en-US" altLang="ko-KR" sz="1600" b="1" u="sng" dirty="0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Tx/>
              <a:buChar char="-"/>
            </a:pPr>
            <a:endParaRPr lang="en-US" altLang="ko-KR" sz="1600" b="1" u="sng" dirty="0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solidFill>
                  <a:srgbClr val="000000"/>
                </a:solidFill>
                <a:ea typeface="맑은 고딕"/>
              </a:rPr>
              <a:t>데모 팁 필요 시 영업지원팀 장은하 사원에게 문의 </a:t>
            </a:r>
            <a:br>
              <a:rPr lang="en-US" altLang="ko-KR" sz="1600" dirty="0">
                <a:solidFill>
                  <a:srgbClr val="000000"/>
                </a:solidFill>
                <a:ea typeface="맑은 고딕"/>
              </a:rPr>
            </a:br>
            <a:r>
              <a:rPr lang="ko-KR" altLang="en-US" sz="1600" dirty="0">
                <a:solidFill>
                  <a:srgbClr val="000000"/>
                </a:solidFill>
                <a:ea typeface="맑은 고딕"/>
              </a:rPr>
              <a:t>★ 수량 많이 필요하면 미리 요청 부탁드립니다</a:t>
            </a:r>
            <a:r>
              <a:rPr lang="en-US" altLang="ko-KR" sz="1600" dirty="0">
                <a:solidFill>
                  <a:srgbClr val="000000"/>
                </a:solidFill>
                <a:ea typeface="맑은 고딕"/>
              </a:rPr>
              <a:t>. </a:t>
            </a:r>
            <a:r>
              <a:rPr lang="ko-KR" altLang="en-US" sz="1600" dirty="0">
                <a:solidFill>
                  <a:srgbClr val="000000"/>
                </a:solidFill>
                <a:ea typeface="맑은 고딕"/>
              </a:rPr>
              <a:t>당일에 재고 부족할 수 있습니다</a:t>
            </a:r>
            <a:r>
              <a:rPr lang="en-US" altLang="ko-KR" sz="1600" dirty="0">
                <a:solidFill>
                  <a:srgbClr val="000000"/>
                </a:solidFill>
                <a:ea typeface="맑은 고딕"/>
              </a:rPr>
              <a:t>. </a:t>
            </a:r>
          </a:p>
          <a:p>
            <a:pPr marL="285750" indent="-285750">
              <a:buFontTx/>
              <a:buChar char="-"/>
            </a:pPr>
            <a:endParaRPr lang="en-US" altLang="ko-KR" sz="1600" dirty="0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solidFill>
                  <a:srgbClr val="000000"/>
                </a:solidFill>
                <a:ea typeface="맑은 고딕"/>
              </a:rPr>
              <a:t>특이사항 기입</a:t>
            </a:r>
            <a:r>
              <a:rPr lang="en-US" altLang="ko-KR" sz="1600" dirty="0">
                <a:solidFill>
                  <a:srgbClr val="000000"/>
                </a:solidFill>
                <a:ea typeface="맑은 고딕"/>
              </a:rPr>
              <a:t>: </a:t>
            </a:r>
            <a:r>
              <a:rPr lang="ko-KR" altLang="en-US" sz="1600" dirty="0">
                <a:solidFill>
                  <a:srgbClr val="000000"/>
                </a:solidFill>
                <a:ea typeface="맑은 고딕"/>
              </a:rPr>
              <a:t>화물 또는 픽업</a:t>
            </a:r>
            <a:r>
              <a:rPr lang="en-US" altLang="ko-KR" sz="1600" dirty="0">
                <a:solidFill>
                  <a:srgbClr val="000000"/>
                </a:solidFill>
                <a:ea typeface="맑은 고딕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ea typeface="맑은 고딕"/>
              </a:rPr>
              <a:t>버전 등</a:t>
            </a:r>
            <a:endParaRPr lang="en-US" altLang="ko-KR" sz="1600" dirty="0">
              <a:solidFill>
                <a:srgbClr val="000000"/>
              </a:solidFill>
              <a:ea typeface="맑은 고딕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4AE14C1-DD85-4062-8E25-63351A21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104" y="813559"/>
            <a:ext cx="5633805" cy="547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3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B84291-EA0D-4D55-B820-24CA85141770}"/>
              </a:ext>
            </a:extLst>
          </p:cNvPr>
          <p:cNvSpPr txBox="1"/>
          <p:nvPr/>
        </p:nvSpPr>
        <p:spPr>
          <a:xfrm>
            <a:off x="81933" y="260648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ko-KR" altLang="en-US" sz="1800" b="1" i="1" u="none" strike="noStrike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■ </a:t>
            </a:r>
            <a:r>
              <a:rPr lang="ko-KR" altLang="en-US" b="1" i="1">
                <a:solidFill>
                  <a:srgbClr val="000000"/>
                </a:solidFill>
                <a:latin typeface="맑은 고딕"/>
                <a:ea typeface="맑은 고딕"/>
              </a:rPr>
              <a:t>국내영업 장비 출고 요청 방법</a:t>
            </a:r>
            <a:endParaRPr lang="ko-KR">
              <a:ea typeface="맑은 고딕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3D94E1-CEFC-4846-96E2-0A3054704CD0}"/>
              </a:ext>
            </a:extLst>
          </p:cNvPr>
          <p:cNvSpPr txBox="1"/>
          <p:nvPr/>
        </p:nvSpPr>
        <p:spPr>
          <a:xfrm>
            <a:off x="413026" y="1045577"/>
            <a:ext cx="10231782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err="1">
                <a:ea typeface="맑은 고딕"/>
              </a:rPr>
              <a:t>더존</a:t>
            </a:r>
            <a:r>
              <a:rPr lang="en-US" altLang="ko-KR" dirty="0">
                <a:ea typeface="맑은 고딕"/>
              </a:rPr>
              <a:t> </a:t>
            </a:r>
            <a:r>
              <a:rPr lang="en-US" altLang="ko-KR" dirty="0" err="1">
                <a:ea typeface="맑은 고딕"/>
              </a:rPr>
              <a:t>아마란스</a:t>
            </a:r>
            <a:r>
              <a:rPr lang="en-US" altLang="ko-KR" dirty="0">
                <a:ea typeface="맑은 고딕"/>
              </a:rPr>
              <a:t> </a:t>
            </a:r>
            <a:r>
              <a:rPr lang="en-US" altLang="ko-KR" dirty="0" err="1">
                <a:ea typeface="맑은 고딕"/>
              </a:rPr>
              <a:t>로그인</a:t>
            </a:r>
            <a:br>
              <a:rPr lang="en-US" altLang="ko-KR" dirty="0">
                <a:ea typeface="맑은 고딕"/>
              </a:rPr>
            </a:br>
            <a:br>
              <a:rPr lang="en-US" altLang="ko-KR" dirty="0">
                <a:ea typeface="맑은 고딕"/>
              </a:rPr>
            </a:br>
            <a:r>
              <a:rPr lang="en-US" dirty="0">
                <a:ea typeface="+mn-lt"/>
                <a:cs typeface="+mn-lt"/>
                <a:hlinkClick r:id="rId3"/>
              </a:rPr>
              <a:t>https://erp.viol.co.kr/</a:t>
            </a:r>
            <a:endParaRPr lang="en-US" altLang="ko-KR">
              <a:ea typeface="+mn-lt"/>
              <a:cs typeface="+mn-lt"/>
            </a:endParaRPr>
          </a:p>
          <a:p>
            <a:endParaRPr lang="en-US" dirty="0">
              <a:ea typeface="맑은 고딕"/>
            </a:endParaRPr>
          </a:p>
          <a:p>
            <a:r>
              <a:rPr lang="ko-KR" altLang="en-US" dirty="0">
                <a:ea typeface="맑은 고딕"/>
              </a:rPr>
              <a:t>참고) 국내영업</a:t>
            </a:r>
            <a:r>
              <a:rPr lang="en-US" dirty="0">
                <a:ea typeface="맑은 고딕"/>
              </a:rPr>
              <a:t> </a:t>
            </a:r>
            <a:r>
              <a:rPr lang="ko-KR" altLang="en-US" dirty="0">
                <a:ea typeface="맑은 고딕"/>
              </a:rPr>
              <a:t>공용 계정 사용</a:t>
            </a:r>
            <a:br>
              <a:rPr lang="ko-KR" altLang="en-US" dirty="0">
                <a:ea typeface="맑은 고딕"/>
              </a:rPr>
            </a:br>
            <a:r>
              <a:rPr lang="ko-KR" b="1" dirty="0">
                <a:ea typeface="+mn-lt"/>
                <a:cs typeface="+mn-lt"/>
              </a:rPr>
              <a:t>아</a:t>
            </a:r>
            <a:r>
              <a:rPr lang="ko-KR" dirty="0">
                <a:ea typeface="+mn-lt"/>
                <a:cs typeface="+mn-lt"/>
              </a:rPr>
              <a:t> </a:t>
            </a:r>
            <a:r>
              <a:rPr lang="ko-KR" b="1" dirty="0">
                <a:ea typeface="+mn-lt"/>
                <a:cs typeface="+mn-lt"/>
              </a:rPr>
              <a:t>이</a:t>
            </a:r>
            <a:r>
              <a:rPr lang="ko-KR" dirty="0">
                <a:ea typeface="+mn-lt"/>
                <a:cs typeface="+mn-lt"/>
              </a:rPr>
              <a:t> </a:t>
            </a:r>
            <a:r>
              <a:rPr lang="ko-KR" b="1" dirty="0">
                <a:ea typeface="+mn-lt"/>
                <a:cs typeface="+mn-lt"/>
              </a:rPr>
              <a:t>디 : viol_dm_001</a:t>
            </a:r>
            <a:br>
              <a:rPr lang="ko-KR" b="1" dirty="0">
                <a:ea typeface="+mn-lt"/>
                <a:cs typeface="+mn-lt"/>
              </a:rPr>
            </a:br>
            <a:r>
              <a:rPr lang="ko-KR" b="1" dirty="0">
                <a:ea typeface="+mn-lt"/>
                <a:cs typeface="+mn-lt"/>
              </a:rPr>
              <a:t>패스워드 : user_001</a:t>
            </a:r>
            <a:br>
              <a:rPr lang="ko-KR" b="1" dirty="0">
                <a:ea typeface="+mn-lt"/>
                <a:cs typeface="+mn-lt"/>
              </a:rPr>
            </a:br>
            <a:br>
              <a:rPr lang="ko-KR" b="1" dirty="0">
                <a:ea typeface="+mn-lt"/>
                <a:cs typeface="+mn-lt"/>
              </a:rPr>
            </a:br>
            <a:r>
              <a:rPr lang="en-US" altLang="ko-KR" b="1" dirty="0">
                <a:solidFill>
                  <a:srgbClr val="FF0000"/>
                </a:solidFill>
                <a:ea typeface="맑은 고딕"/>
              </a:rPr>
              <a:t>※ </a:t>
            </a:r>
            <a:r>
              <a:rPr lang="en-US" altLang="ko-KR" b="1" dirty="0" err="1">
                <a:solidFill>
                  <a:srgbClr val="FF0000"/>
                </a:solidFill>
                <a:ea typeface="맑은 고딕"/>
              </a:rPr>
              <a:t>개인</a:t>
            </a:r>
            <a:r>
              <a:rPr lang="en-US" altLang="ko-KR" b="1" dirty="0">
                <a:solidFill>
                  <a:srgbClr val="FF0000"/>
                </a:solidFill>
                <a:ea typeface="맑은 고딕"/>
              </a:rPr>
              <a:t> </a:t>
            </a:r>
            <a:r>
              <a:rPr lang="en-US" altLang="ko-KR" b="1" dirty="0" err="1">
                <a:solidFill>
                  <a:srgbClr val="FF0000"/>
                </a:solidFill>
                <a:ea typeface="맑은 고딕"/>
              </a:rPr>
              <a:t>계정으로는</a:t>
            </a:r>
            <a:r>
              <a:rPr lang="en-US" altLang="ko-KR" b="1" dirty="0">
                <a:solidFill>
                  <a:srgbClr val="FF0000"/>
                </a:solidFill>
                <a:ea typeface="맑은 고딕"/>
              </a:rPr>
              <a:t> </a:t>
            </a:r>
            <a:r>
              <a:rPr lang="en-US" altLang="ko-KR" b="1" dirty="0" err="1">
                <a:solidFill>
                  <a:srgbClr val="FF0000"/>
                </a:solidFill>
                <a:ea typeface="맑은 고딕"/>
              </a:rPr>
              <a:t>주문</a:t>
            </a:r>
            <a:r>
              <a:rPr lang="en-US" altLang="ko-KR" b="1" dirty="0">
                <a:solidFill>
                  <a:srgbClr val="FF0000"/>
                </a:solidFill>
                <a:ea typeface="맑은 고딕"/>
              </a:rPr>
              <a:t> </a:t>
            </a:r>
            <a:r>
              <a:rPr lang="en-US" altLang="ko-KR" b="1" dirty="0" err="1">
                <a:solidFill>
                  <a:srgbClr val="FF0000"/>
                </a:solidFill>
                <a:ea typeface="맑은 고딕"/>
              </a:rPr>
              <a:t>등록</a:t>
            </a:r>
            <a:r>
              <a:rPr lang="en-US" altLang="ko-KR" b="1" dirty="0">
                <a:solidFill>
                  <a:srgbClr val="FF0000"/>
                </a:solidFill>
                <a:ea typeface="맑은 고딕"/>
              </a:rPr>
              <a:t>/</a:t>
            </a:r>
            <a:r>
              <a:rPr lang="en-US" altLang="ko-KR" b="1" dirty="0" err="1">
                <a:solidFill>
                  <a:srgbClr val="FF0000"/>
                </a:solidFill>
                <a:ea typeface="맑은 고딕"/>
              </a:rPr>
              <a:t>출고</a:t>
            </a:r>
            <a:r>
              <a:rPr lang="en-US" altLang="ko-KR" b="1" dirty="0">
                <a:solidFill>
                  <a:srgbClr val="FF0000"/>
                </a:solidFill>
                <a:ea typeface="맑은 고딕"/>
              </a:rPr>
              <a:t> </a:t>
            </a:r>
            <a:r>
              <a:rPr lang="en-US" altLang="ko-KR" b="1" dirty="0" err="1">
                <a:solidFill>
                  <a:srgbClr val="FF0000"/>
                </a:solidFill>
                <a:ea typeface="맑은 고딕"/>
              </a:rPr>
              <a:t>의뢰</a:t>
            </a:r>
            <a:r>
              <a:rPr lang="en-US" altLang="ko-KR" b="1" dirty="0">
                <a:solidFill>
                  <a:srgbClr val="FF0000"/>
                </a:solidFill>
                <a:ea typeface="맑은 고딕"/>
              </a:rPr>
              <a:t> </a:t>
            </a:r>
            <a:r>
              <a:rPr lang="en-US" altLang="ko-KR" b="1" dirty="0" err="1">
                <a:solidFill>
                  <a:srgbClr val="FF0000"/>
                </a:solidFill>
                <a:ea typeface="맑은 고딕"/>
              </a:rPr>
              <a:t>전표</a:t>
            </a:r>
            <a:r>
              <a:rPr lang="en-US" altLang="ko-KR" b="1" dirty="0">
                <a:solidFill>
                  <a:srgbClr val="FF0000"/>
                </a:solidFill>
                <a:ea typeface="맑은 고딕"/>
              </a:rPr>
              <a:t> </a:t>
            </a:r>
            <a:r>
              <a:rPr lang="en-US" altLang="ko-KR" b="1" dirty="0" err="1">
                <a:solidFill>
                  <a:srgbClr val="FF0000"/>
                </a:solidFill>
                <a:ea typeface="맑은 고딕"/>
              </a:rPr>
              <a:t>작성</a:t>
            </a:r>
            <a:r>
              <a:rPr lang="en-US" altLang="ko-KR" b="1" dirty="0">
                <a:solidFill>
                  <a:srgbClr val="FF0000"/>
                </a:solidFill>
                <a:ea typeface="맑은 고딕"/>
              </a:rPr>
              <a:t> </a:t>
            </a:r>
            <a:r>
              <a:rPr lang="en-US" altLang="ko-KR" b="1" dirty="0" err="1">
                <a:solidFill>
                  <a:srgbClr val="FF0000"/>
                </a:solidFill>
                <a:ea typeface="맑은 고딕"/>
              </a:rPr>
              <a:t>불가능</a:t>
            </a:r>
            <a:endParaRPr lang="en-US" altLang="ko-KR" b="1" dirty="0">
              <a:solidFill>
                <a:srgbClr val="FF0000"/>
              </a:solidFill>
              <a:ea typeface="맑은 고딕"/>
            </a:endParaRPr>
          </a:p>
          <a:p>
            <a:endParaRPr lang="en-US" altLang="ko-KR" b="1" dirty="0">
              <a:solidFill>
                <a:srgbClr val="FF0000"/>
              </a:solidFill>
              <a:ea typeface="맑은 고딕"/>
            </a:endParaRPr>
          </a:p>
          <a:p>
            <a:endParaRPr lang="en-US" altLang="ko-KR" b="1" dirty="0">
              <a:solidFill>
                <a:srgbClr val="FF0000"/>
              </a:solidFill>
              <a:ea typeface="맑은 고딕"/>
            </a:endParaRPr>
          </a:p>
          <a:p>
            <a:endParaRPr lang="en-US" altLang="ko-KR" b="1" dirty="0">
              <a:solidFill>
                <a:srgbClr val="FF0000"/>
              </a:solidFill>
              <a:ea typeface="맑은 고딕"/>
            </a:endParaRPr>
          </a:p>
          <a:p>
            <a:endParaRPr lang="en-US" altLang="ko-KR" b="1" dirty="0">
              <a:solidFill>
                <a:srgbClr val="FF0000"/>
              </a:solidFill>
              <a:ea typeface="맑은 고딕"/>
            </a:endParaRPr>
          </a:p>
          <a:p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업무</a:t>
            </a:r>
            <a:r>
              <a:rPr lang="en-US" altLang="ko-KR" b="1" dirty="0">
                <a:highlight>
                  <a:srgbClr val="FFFF00"/>
                </a:highlight>
                <a:ea typeface="맑은 고딕"/>
              </a:rPr>
              <a:t> </a:t>
            </a:r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프로세스</a:t>
            </a:r>
            <a:r>
              <a:rPr lang="en-US" altLang="ko-KR" b="1" dirty="0">
                <a:highlight>
                  <a:srgbClr val="FFFF00"/>
                </a:highlight>
                <a:ea typeface="맑은 고딕"/>
              </a:rPr>
              <a:t>: </a:t>
            </a:r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주문등록</a:t>
            </a:r>
            <a:r>
              <a:rPr lang="en-US" altLang="ko-KR" b="1" dirty="0">
                <a:highlight>
                  <a:srgbClr val="FFFF00"/>
                </a:highlight>
                <a:ea typeface="맑은 고딕"/>
              </a:rPr>
              <a:t> -&gt; </a:t>
            </a:r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출고의뢰등록</a:t>
            </a:r>
            <a:r>
              <a:rPr lang="en-US" altLang="ko-KR" b="1" dirty="0">
                <a:highlight>
                  <a:srgbClr val="FFFF00"/>
                </a:highlight>
                <a:ea typeface="맑은 고딕"/>
              </a:rPr>
              <a:t> -&gt; </a:t>
            </a:r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기안상신</a:t>
            </a:r>
            <a:r>
              <a:rPr lang="en-US" altLang="ko-KR" b="1" dirty="0">
                <a:highlight>
                  <a:srgbClr val="FFFF00"/>
                </a:highlight>
                <a:ea typeface="맑은 고딕"/>
              </a:rPr>
              <a:t> -&gt; 출고 </a:t>
            </a:r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관련</a:t>
            </a:r>
            <a:r>
              <a:rPr lang="en-US" altLang="ko-KR" b="1" dirty="0">
                <a:highlight>
                  <a:srgbClr val="FFFF00"/>
                </a:highlight>
                <a:ea typeface="맑은 고딕"/>
              </a:rPr>
              <a:t> </a:t>
            </a:r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생산팀</a:t>
            </a:r>
            <a:r>
              <a:rPr lang="en-US" altLang="ko-KR" b="1" dirty="0">
                <a:highlight>
                  <a:srgbClr val="FFFF00"/>
                </a:highlight>
                <a:ea typeface="맑은 고딕"/>
              </a:rPr>
              <a:t> </a:t>
            </a:r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담당자와</a:t>
            </a:r>
            <a:r>
              <a:rPr lang="en-US" altLang="ko-KR" b="1" dirty="0">
                <a:highlight>
                  <a:srgbClr val="FFFF00"/>
                </a:highlight>
                <a:ea typeface="맑은 고딕"/>
              </a:rPr>
              <a:t> </a:t>
            </a:r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일정</a:t>
            </a:r>
            <a:r>
              <a:rPr lang="en-US" altLang="ko-KR" b="1" dirty="0">
                <a:highlight>
                  <a:srgbClr val="FFFF00"/>
                </a:highlight>
                <a:ea typeface="맑은 고딕"/>
              </a:rPr>
              <a:t> </a:t>
            </a:r>
            <a:r>
              <a:rPr lang="en-US" altLang="ko-KR" b="1" dirty="0" err="1">
                <a:highlight>
                  <a:srgbClr val="FFFF00"/>
                </a:highlight>
                <a:ea typeface="맑은 고딕"/>
              </a:rPr>
              <a:t>조율</a:t>
            </a:r>
            <a:endParaRPr lang="en-US" altLang="ko-KR" b="1" dirty="0">
              <a:highlight>
                <a:srgbClr val="FFFF00"/>
              </a:highlight>
              <a:ea typeface="맑은 고딕"/>
            </a:endParaRPr>
          </a:p>
          <a:p>
            <a:endParaRPr lang="en-US" altLang="ko-KR" b="1" dirty="0">
              <a:highlight>
                <a:srgbClr val="FFFF00"/>
              </a:highlight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6288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D6B0D-7E06-116A-3176-FFDCD67F6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876A28-9064-EA64-156A-FED40F0AF221}"/>
              </a:ext>
            </a:extLst>
          </p:cNvPr>
          <p:cNvSpPr txBox="1"/>
          <p:nvPr/>
        </p:nvSpPr>
        <p:spPr>
          <a:xfrm>
            <a:off x="81933" y="260648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ko-KR" altLang="en-US" sz="1800" b="1" i="1" u="none" strike="noStrike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■ </a:t>
            </a:r>
            <a:r>
              <a:rPr lang="ko-KR" altLang="en-US" b="1" i="1">
                <a:solidFill>
                  <a:srgbClr val="000000"/>
                </a:solidFill>
                <a:latin typeface="맑은 고딕"/>
                <a:ea typeface="맑은 고딕"/>
              </a:rPr>
              <a:t>국내영업 장비 출고 요청 방법</a:t>
            </a:r>
            <a:endParaRPr lang="ko-KR" altLang="en-US" sz="1800" b="1" i="1" u="none" strike="noStrike">
              <a:solidFill>
                <a:srgbClr val="000000"/>
              </a:solidFill>
              <a:effectLst/>
              <a:latin typeface="맑은 고딕"/>
              <a:ea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964CC-C55E-2CC6-12E1-74C6D1D6218D}"/>
              </a:ext>
            </a:extLst>
          </p:cNvPr>
          <p:cNvSpPr txBox="1"/>
          <p:nvPr/>
        </p:nvSpPr>
        <p:spPr>
          <a:xfrm>
            <a:off x="331304" y="850347"/>
            <a:ext cx="1065033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b="1">
                <a:ea typeface="맑은 고딕"/>
              </a:rPr>
              <a:t>주문등록 </a:t>
            </a:r>
            <a:br>
              <a:rPr lang="ko-KR" altLang="en-US" dirty="0">
                <a:ea typeface="맑은 고딕"/>
              </a:rPr>
            </a:br>
            <a:r>
              <a:rPr lang="ko-KR" altLang="en-US">
                <a:latin typeface="Malgun Gothic"/>
                <a:ea typeface="Malgun Gothic"/>
              </a:rPr>
              <a:t>-</a:t>
            </a:r>
            <a:r>
              <a:rPr lang="ko-KR" altLang="en-US" sz="1500" dirty="0">
                <a:latin typeface="Malgun Gothic"/>
                <a:ea typeface="Malgun Gothic"/>
              </a:rPr>
              <a:t> </a:t>
            </a:r>
            <a:r>
              <a:rPr lang="ko-KR" altLang="en-US" sz="1500">
                <a:latin typeface="Malgun Gothic"/>
                <a:ea typeface="Malgun Gothic"/>
              </a:rPr>
              <a:t>거래구분: 1. </a:t>
            </a:r>
            <a:r>
              <a:rPr lang="ko-KR" altLang="en-US" sz="1500">
                <a:highlight>
                  <a:srgbClr val="FFFF00"/>
                </a:highlight>
                <a:latin typeface="Malgun Gothic"/>
                <a:ea typeface="Malgun Gothic"/>
              </a:rPr>
              <a:t>DOMESTIC</a:t>
            </a:r>
            <a:br>
              <a:rPr lang="ko-KR" altLang="en-US" sz="1500" dirty="0">
                <a:latin typeface="Malgun Gothic"/>
                <a:ea typeface="Malgun Gothic"/>
              </a:rPr>
            </a:br>
            <a:r>
              <a:rPr lang="ko-KR" altLang="en-US" sz="1500">
                <a:latin typeface="Malgun Gothic"/>
                <a:ea typeface="Malgun Gothic"/>
              </a:rPr>
              <a:t>- </a:t>
            </a:r>
            <a:r>
              <a:rPr lang="ko-KR" altLang="en-US" sz="1500">
                <a:solidFill>
                  <a:srgbClr val="FF0000"/>
                </a:solidFill>
                <a:latin typeface="Malgun Gothic"/>
                <a:ea typeface="Malgun Gothic"/>
              </a:rPr>
              <a:t>주문일자: 출고일자와 동일하게 지정 ★★★</a:t>
            </a:r>
            <a:br>
              <a:rPr lang="ko-KR" altLang="en-US" sz="1500" dirty="0">
                <a:latin typeface="Malgun Gothic"/>
                <a:ea typeface="Malgun Gothic"/>
              </a:rPr>
            </a:br>
            <a:r>
              <a:rPr lang="ko-KR" altLang="en-US" sz="1500">
                <a:latin typeface="Malgun Gothic"/>
                <a:ea typeface="Malgun Gothic"/>
              </a:rPr>
              <a:t>- 과세구분&amp;단가구분: 거래구분에 DOMESTIC 입력 시 자동으로 입력됨. </a:t>
            </a:r>
            <a:br>
              <a:rPr lang="ko-KR" altLang="en-US" sz="1500" dirty="0">
                <a:latin typeface="Malgun Gothic"/>
                <a:ea typeface="Malgun Gothic"/>
              </a:rPr>
            </a:br>
            <a:r>
              <a:rPr lang="ko-KR" altLang="en-US" sz="1500">
                <a:latin typeface="Malgun Gothic"/>
                <a:ea typeface="Malgun Gothic"/>
              </a:rPr>
              <a:t>- 담당자: 납품 또는 계약 담당자 이름 기입</a:t>
            </a:r>
            <a:br>
              <a:rPr lang="ko-KR" altLang="en-US" sz="1500" dirty="0">
                <a:latin typeface="Malgun Gothic"/>
                <a:ea typeface="Malgun Gothic"/>
              </a:rPr>
            </a:br>
            <a:r>
              <a:rPr lang="ko-KR" altLang="en-US" sz="1500">
                <a:latin typeface="Malgun Gothic"/>
                <a:ea typeface="Malgun Gothic"/>
              </a:rPr>
              <a:t>- 비고 클릭 후 엔터 =&gt; 주문내역 입력</a:t>
            </a:r>
            <a:endParaRPr lang="ko-KR" altLang="en-US" sz="1500" dirty="0">
              <a:latin typeface="Malgun Gothic"/>
              <a:ea typeface="Malgun Gothic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4478B-4B02-5933-E551-56357174D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4" y="2772466"/>
            <a:ext cx="10645913" cy="39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1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6A6FB-8003-8888-812E-74B4E6CAD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C7A246-B280-6AAD-A0CC-0716F98DDF61}"/>
              </a:ext>
            </a:extLst>
          </p:cNvPr>
          <p:cNvSpPr txBox="1"/>
          <p:nvPr/>
        </p:nvSpPr>
        <p:spPr>
          <a:xfrm>
            <a:off x="81933" y="260648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ko-KR" altLang="en-US" sz="1800" b="1" i="1" u="none" strike="noStrike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■ </a:t>
            </a:r>
            <a:r>
              <a:rPr lang="ko-KR" altLang="en-US" b="1" i="1">
                <a:solidFill>
                  <a:srgbClr val="000000"/>
                </a:solidFill>
                <a:latin typeface="맑은 고딕"/>
                <a:ea typeface="맑은 고딕"/>
              </a:rPr>
              <a:t>국내영업 장비 출고 요청 방법</a:t>
            </a:r>
            <a:endParaRPr lang="ko-KR" altLang="en-US" sz="1800" b="1" i="1" u="none" strike="noStrike">
              <a:solidFill>
                <a:srgbClr val="000000"/>
              </a:solidFill>
              <a:effectLst/>
              <a:latin typeface="맑은 고딕"/>
              <a:ea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C94DE-1C3A-8739-A055-04248F80340B}"/>
              </a:ext>
            </a:extLst>
          </p:cNvPr>
          <p:cNvSpPr txBox="1"/>
          <p:nvPr/>
        </p:nvSpPr>
        <p:spPr>
          <a:xfrm>
            <a:off x="209826" y="706782"/>
            <a:ext cx="10650330" cy="18004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b="1">
                <a:ea typeface="맑은 고딕"/>
              </a:rPr>
              <a:t>2) 주문등록 - 주문내역 입력</a:t>
            </a:r>
            <a:br>
              <a:rPr lang="ko-KR" altLang="en-US" b="1" dirty="0">
                <a:ea typeface="맑은 고딕"/>
              </a:rPr>
            </a:br>
            <a:r>
              <a:rPr lang="ko-KR" altLang="en-US" b="1">
                <a:ea typeface="맑은 고딕"/>
              </a:rPr>
              <a:t>- </a:t>
            </a:r>
            <a:r>
              <a:rPr lang="ko-KR" altLang="en-US" sz="1500">
                <a:ea typeface="맑은 고딕"/>
              </a:rPr>
              <a:t>품번 더블클릭 후 원하는 장비 또는 팁 입력</a:t>
            </a:r>
            <a:br>
              <a:rPr lang="ko-KR" altLang="en-US" sz="1500" dirty="0">
                <a:ea typeface="맑은 고딕"/>
              </a:rPr>
            </a:br>
            <a:r>
              <a:rPr lang="ko-KR" altLang="en-US" sz="1500" dirty="0">
                <a:ea typeface="맑은 고딕"/>
              </a:rPr>
              <a:t>- 주문일자 = 납기일자 = 출하예정일자 동일하게 입력</a:t>
            </a:r>
            <a:endParaRPr lang="en-US" altLang="ko-KR" sz="1500"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ea typeface="맑은 고딕"/>
              </a:rPr>
              <a:t>단가유형: 미입력</a:t>
            </a:r>
            <a:endParaRPr lang="ko-KR" altLang="en-US" sz="1500" dirty="0"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ea typeface="맑은 고딕"/>
              </a:rPr>
              <a:t>단가 기입</a:t>
            </a:r>
            <a:endParaRPr lang="ko-KR" altLang="en-US" sz="1500" dirty="0"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ea typeface="맑은 고딕"/>
              </a:rPr>
              <a:t>의뢰여부: 파란색 체크 표시 되도록 필수 체크</a:t>
            </a: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ea typeface="맑은 고딕"/>
              </a:rPr>
              <a:t>관리구분 입력</a:t>
            </a:r>
            <a:endParaRPr lang="ko-KR" altLang="en-US" sz="1500" dirty="0">
              <a:ea typeface="맑은 고딕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4885E5-0EF5-3911-5FAB-CECA7C9FF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26" y="2502473"/>
            <a:ext cx="9066696" cy="41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6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6A6FB-8003-8888-812E-74B4E6CAD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C7A246-B280-6AAD-A0CC-0716F98DDF61}"/>
              </a:ext>
            </a:extLst>
          </p:cNvPr>
          <p:cNvSpPr txBox="1"/>
          <p:nvPr/>
        </p:nvSpPr>
        <p:spPr>
          <a:xfrm>
            <a:off x="81933" y="260648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ko-KR" altLang="en-US" sz="1800" b="1" i="1" u="none" strike="noStrike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■ </a:t>
            </a:r>
            <a:r>
              <a:rPr lang="ko-KR" altLang="en-US" b="1" i="1">
                <a:solidFill>
                  <a:srgbClr val="000000"/>
                </a:solidFill>
                <a:latin typeface="맑은 고딕"/>
                <a:ea typeface="맑은 고딕"/>
              </a:rPr>
              <a:t>국내영업 장비 출고 요청 방법</a:t>
            </a:r>
            <a:endParaRPr lang="ko-KR" altLang="en-US" sz="1800" b="1" i="1" u="none" strike="noStrike">
              <a:solidFill>
                <a:srgbClr val="000000"/>
              </a:solidFill>
              <a:effectLst/>
              <a:latin typeface="맑은 고딕"/>
              <a:ea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C94DE-1C3A-8739-A055-04248F80340B}"/>
              </a:ext>
            </a:extLst>
          </p:cNvPr>
          <p:cNvSpPr txBox="1"/>
          <p:nvPr/>
        </p:nvSpPr>
        <p:spPr>
          <a:xfrm>
            <a:off x="237535" y="789909"/>
            <a:ext cx="106503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b="1" dirty="0">
                <a:ea typeface="맑은 고딕"/>
              </a:rPr>
              <a:t>2) 주문등록 - 주문내역 입력</a:t>
            </a:r>
            <a:br>
              <a:rPr lang="ko-KR" altLang="en-US" b="1" dirty="0">
                <a:ea typeface="맑은 고딕"/>
              </a:rPr>
            </a:br>
            <a:r>
              <a:rPr lang="ko-KR" altLang="en-US" dirty="0">
                <a:solidFill>
                  <a:srgbClr val="FF0000"/>
                </a:solidFill>
                <a:ea typeface="맑은 고딕"/>
              </a:rPr>
              <a:t>-프로젝트 클릭 후 직영</a:t>
            </a:r>
            <a:r>
              <a:rPr lang="en-US" altLang="ko-KR" dirty="0">
                <a:solidFill>
                  <a:srgbClr val="FF0000"/>
                </a:solidFill>
                <a:ea typeface="맑은 고딕"/>
              </a:rPr>
              <a:t>/</a:t>
            </a:r>
            <a:r>
              <a:rPr lang="ko-KR" altLang="en-US" dirty="0">
                <a:solidFill>
                  <a:srgbClr val="FF0000"/>
                </a:solidFill>
                <a:ea typeface="맑은 고딕"/>
              </a:rPr>
              <a:t>구독</a:t>
            </a:r>
            <a:r>
              <a:rPr lang="en-US" altLang="ko-KR" dirty="0">
                <a:solidFill>
                  <a:srgbClr val="FF0000"/>
                </a:solidFill>
                <a:ea typeface="맑은 고딕"/>
              </a:rPr>
              <a:t>/</a:t>
            </a:r>
            <a:r>
              <a:rPr lang="ko-KR" altLang="en-US" dirty="0">
                <a:solidFill>
                  <a:srgbClr val="FF0000"/>
                </a:solidFill>
                <a:ea typeface="맑은 고딕"/>
              </a:rPr>
              <a:t>딜러</a:t>
            </a:r>
            <a:r>
              <a:rPr lang="en-US" altLang="ko-KR" dirty="0">
                <a:solidFill>
                  <a:srgbClr val="FF0000"/>
                </a:solidFill>
                <a:ea typeface="맑은 고딕"/>
              </a:rPr>
              <a:t>/</a:t>
            </a:r>
            <a:r>
              <a:rPr lang="ko-KR" altLang="en-US" dirty="0">
                <a:solidFill>
                  <a:srgbClr val="FF0000"/>
                </a:solidFill>
                <a:ea typeface="맑은 고딕"/>
              </a:rPr>
              <a:t>대리점 기입 ★</a:t>
            </a:r>
            <a:r>
              <a:rPr lang="ko-KR" altLang="en-US" sz="1600" dirty="0">
                <a:solidFill>
                  <a:srgbClr val="FF0000"/>
                </a:solidFill>
                <a:ea typeface="맑은 고딕"/>
              </a:rPr>
              <a:t> ★ ★</a:t>
            </a:r>
            <a:endParaRPr lang="ko-KR" altLang="en-US" sz="1500" dirty="0">
              <a:solidFill>
                <a:srgbClr val="FF0000"/>
              </a:solidFill>
              <a:ea typeface="맑은 고딕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B97B66C-1A2E-49A4-8A9D-B582C304E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35" y="1777338"/>
            <a:ext cx="8869520" cy="48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49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07F2D-E93A-D991-93B2-451A2B941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D5F557-DD3F-FEFA-CA91-02B11EEB6BBF}"/>
              </a:ext>
            </a:extLst>
          </p:cNvPr>
          <p:cNvSpPr txBox="1"/>
          <p:nvPr/>
        </p:nvSpPr>
        <p:spPr>
          <a:xfrm>
            <a:off x="81933" y="260648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ko-KR" altLang="en-US" sz="1800" b="1" i="1" u="none" strike="noStrike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■ </a:t>
            </a:r>
            <a:r>
              <a:rPr lang="ko-KR" altLang="en-US" b="1" i="1">
                <a:solidFill>
                  <a:srgbClr val="000000"/>
                </a:solidFill>
                <a:latin typeface="맑은 고딕"/>
                <a:ea typeface="맑은 고딕"/>
              </a:rPr>
              <a:t>국내영업 장비 출고 요청 방법</a:t>
            </a:r>
            <a:endParaRPr lang="ko-KR" altLang="en-US" sz="1800" b="1" i="1" u="none" strike="noStrike">
              <a:solidFill>
                <a:srgbClr val="000000"/>
              </a:solidFill>
              <a:effectLst/>
              <a:latin typeface="맑은 고딕"/>
              <a:ea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FDA5C-D2B7-D5BA-01A0-D5DE9934FBB8}"/>
              </a:ext>
            </a:extLst>
          </p:cNvPr>
          <p:cNvSpPr txBox="1"/>
          <p:nvPr/>
        </p:nvSpPr>
        <p:spPr>
          <a:xfrm>
            <a:off x="209826" y="706782"/>
            <a:ext cx="10650330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b="1">
                <a:ea typeface="맑은 고딕"/>
              </a:rPr>
              <a:t>2) 주문등록 - 주문 저장</a:t>
            </a:r>
            <a:endParaRPr lang="ko-KR" altLang="en-US" sz="1500"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ea typeface="맑은 고딕"/>
              </a:rPr>
              <a:t>상단, 하단에 맞게 들어갔는지 확인 후 상단에 빈 셀 하나 클릭하면 '주문번호'가 자동으로 생성됨.</a:t>
            </a: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ea typeface="맑은 고딕"/>
              </a:rPr>
              <a:t>주문번호가 생성되어 있다면 주문이 저장된 상태, 빈칸이라면 생성되도록 저장해야 함.</a:t>
            </a: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solidFill>
                  <a:srgbClr val="FF0000"/>
                </a:solidFill>
                <a:ea typeface="맑은 고딕"/>
              </a:rPr>
              <a:t>저장 버튼 따로 없으므로 주의</a:t>
            </a:r>
            <a:endParaRPr lang="ko-KR" altLang="en-US" b="1" dirty="0">
              <a:solidFill>
                <a:srgbClr val="FF0000"/>
              </a:solidFill>
              <a:ea typeface="맑은 고딕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AD8E3-F8B5-A07D-9E08-A1658BA12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26" y="2206577"/>
            <a:ext cx="9442174" cy="43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5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66F41-3364-527C-2386-14A50A79B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380BD0-790D-27EA-782F-532C68AD9706}"/>
              </a:ext>
            </a:extLst>
          </p:cNvPr>
          <p:cNvSpPr txBox="1"/>
          <p:nvPr/>
        </p:nvSpPr>
        <p:spPr>
          <a:xfrm>
            <a:off x="81933" y="260648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ko-KR" altLang="en-US" sz="1800" b="1" i="1" u="none" strike="noStrike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■ </a:t>
            </a:r>
            <a:r>
              <a:rPr lang="ko-KR" altLang="en-US" b="1" i="1">
                <a:solidFill>
                  <a:srgbClr val="000000"/>
                </a:solidFill>
                <a:latin typeface="맑은 고딕"/>
                <a:ea typeface="맑은 고딕"/>
              </a:rPr>
              <a:t>국내영업 장비 출고 요청 방법</a:t>
            </a:r>
            <a:endParaRPr lang="ko-KR" altLang="en-US" sz="1800" b="1" i="1" u="none" strike="noStrike">
              <a:solidFill>
                <a:srgbClr val="000000"/>
              </a:solidFill>
              <a:effectLst/>
              <a:latin typeface="맑은 고딕"/>
              <a:ea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9E062-A002-E602-0AB6-2FA2FD89BD46}"/>
              </a:ext>
            </a:extLst>
          </p:cNvPr>
          <p:cNvSpPr txBox="1"/>
          <p:nvPr/>
        </p:nvSpPr>
        <p:spPr>
          <a:xfrm>
            <a:off x="209826" y="706782"/>
            <a:ext cx="1065033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b="1">
                <a:ea typeface="맑은 고딕"/>
              </a:rPr>
              <a:t>3) 출고의뢰등록</a:t>
            </a:r>
            <a:endParaRPr lang="ko-KR" altLang="en-US" sz="1500"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ea typeface="맑은 고딕"/>
              </a:rPr>
              <a:t>왼쪽에 스크롤해서 출고의뢰관리 - 출고의뢰등록 클릭</a:t>
            </a:r>
            <a:endParaRPr lang="ko-KR" altLang="en-US" sz="1500" dirty="0"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solidFill>
                  <a:srgbClr val="000000"/>
                </a:solidFill>
                <a:ea typeface="맑은 고딕"/>
              </a:rPr>
              <a:t>우상단에 [주문적용] 클릭</a:t>
            </a:r>
            <a:endParaRPr lang="ko-KR" altLang="en-US" sz="1500" dirty="0">
              <a:solidFill>
                <a:srgbClr val="000000"/>
              </a:solidFill>
              <a:ea typeface="맑은 고딕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B9956D-1500-6FAB-D098-8443A3D66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09" y="1891398"/>
            <a:ext cx="9486348" cy="41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9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2D6A2-705E-BEB1-1627-A5B15CE2F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8EAAC0-FCAC-34BA-3CD6-32431F3A4990}"/>
              </a:ext>
            </a:extLst>
          </p:cNvPr>
          <p:cNvSpPr txBox="1"/>
          <p:nvPr/>
        </p:nvSpPr>
        <p:spPr>
          <a:xfrm>
            <a:off x="81933" y="260648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ko-KR" altLang="en-US" sz="1800" b="1" i="1" u="none" strike="noStrike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■ </a:t>
            </a:r>
            <a:r>
              <a:rPr lang="ko-KR" altLang="en-US" b="1" i="1">
                <a:solidFill>
                  <a:srgbClr val="000000"/>
                </a:solidFill>
                <a:latin typeface="맑은 고딕"/>
                <a:ea typeface="맑은 고딕"/>
              </a:rPr>
              <a:t>국내영업 장비 출고 요청 방법</a:t>
            </a:r>
            <a:endParaRPr lang="ko-KR" altLang="en-US" sz="1800" b="1" i="1" u="none" strike="noStrike">
              <a:solidFill>
                <a:srgbClr val="000000"/>
              </a:solidFill>
              <a:effectLst/>
              <a:latin typeface="맑은 고딕"/>
              <a:ea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A458F-7C3F-E2CD-C650-A0C29D32BF78}"/>
              </a:ext>
            </a:extLst>
          </p:cNvPr>
          <p:cNvSpPr txBox="1"/>
          <p:nvPr/>
        </p:nvSpPr>
        <p:spPr>
          <a:xfrm>
            <a:off x="209826" y="706782"/>
            <a:ext cx="1065033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b="1">
                <a:ea typeface="맑은 고딕"/>
              </a:rPr>
              <a:t>3) 출고의뢰등록 - 주문 적용</a:t>
            </a:r>
            <a:endParaRPr lang="ko-KR" altLang="en-US" sz="1500"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solidFill>
                  <a:srgbClr val="000000"/>
                </a:solidFill>
                <a:ea typeface="맑은 고딕"/>
              </a:rPr>
              <a:t>주문일자 / 거래구분(DOMESTIC) 기입 후 돋보기 클릭</a:t>
            </a:r>
            <a:endParaRPr lang="ko-KR" altLang="en-US" sz="1500" dirty="0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solidFill>
                  <a:srgbClr val="000000"/>
                </a:solidFill>
                <a:ea typeface="맑은 고딕"/>
              </a:rPr>
              <a:t>주문적용(건별) 클릭 후 방금 입력한 주문이 맞는지 확인하고, 상단에 체크박스 클릭</a:t>
            </a: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solidFill>
                  <a:srgbClr val="000000"/>
                </a:solidFill>
                <a:ea typeface="맑은 고딕"/>
              </a:rPr>
              <a:t>하단에 [확인] 버튼 눌러서 주문 끌고오기</a:t>
            </a:r>
            <a:endParaRPr lang="ko-KR" altLang="en-US" sz="1500" dirty="0">
              <a:solidFill>
                <a:srgbClr val="000000"/>
              </a:solidFill>
              <a:ea typeface="맑은 고딕"/>
            </a:endParaRPr>
          </a:p>
          <a:p>
            <a:endParaRPr lang="ko-KR" altLang="en-US" sz="1500" dirty="0">
              <a:solidFill>
                <a:srgbClr val="000000"/>
              </a:solidFill>
              <a:ea typeface="맑은 고딕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537C29-E982-F3AD-8E3A-EBB0CEF4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91" y="1942548"/>
            <a:ext cx="9839740" cy="456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4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61C9C-7236-67E0-3A4B-877E4708B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08439A-4CC9-CEF3-5FE0-1067892ECDE8}"/>
              </a:ext>
            </a:extLst>
          </p:cNvPr>
          <p:cNvSpPr txBox="1"/>
          <p:nvPr/>
        </p:nvSpPr>
        <p:spPr>
          <a:xfrm>
            <a:off x="81933" y="260648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ko-KR" altLang="en-US" sz="1800" b="1" i="1" u="none" strike="noStrike">
                <a:solidFill>
                  <a:srgbClr val="000000"/>
                </a:solidFill>
                <a:effectLst/>
                <a:latin typeface="맑은 고딕"/>
                <a:ea typeface="맑은 고딕"/>
              </a:rPr>
              <a:t>■ </a:t>
            </a:r>
            <a:r>
              <a:rPr lang="ko-KR" altLang="en-US" b="1" i="1">
                <a:solidFill>
                  <a:srgbClr val="000000"/>
                </a:solidFill>
                <a:latin typeface="맑은 고딕"/>
                <a:ea typeface="맑은 고딕"/>
              </a:rPr>
              <a:t>국내영업 장비 출고 요청 방법</a:t>
            </a:r>
            <a:endParaRPr lang="ko-KR" altLang="en-US" sz="1800" b="1" i="1" u="none" strike="noStrike">
              <a:solidFill>
                <a:srgbClr val="000000"/>
              </a:solidFill>
              <a:effectLst/>
              <a:latin typeface="맑은 고딕"/>
              <a:ea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3B955-22BA-B672-E40A-1F08E38E1DCB}"/>
              </a:ext>
            </a:extLst>
          </p:cNvPr>
          <p:cNvSpPr txBox="1"/>
          <p:nvPr/>
        </p:nvSpPr>
        <p:spPr>
          <a:xfrm>
            <a:off x="209826" y="706782"/>
            <a:ext cx="1065033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b="1">
                <a:ea typeface="맑은 고딕"/>
              </a:rPr>
              <a:t>3) 출고의뢰등록 - 주문 적용</a:t>
            </a:r>
            <a:endParaRPr lang="ko-KR" altLang="en-US" sz="1500"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solidFill>
                  <a:srgbClr val="000000"/>
                </a:solidFill>
                <a:ea typeface="맑은 고딕"/>
              </a:rPr>
              <a:t>의뢰일자 기입: 출고일자와 동일하게 입력</a:t>
            </a:r>
            <a:endParaRPr lang="ko-KR" altLang="en-US" sz="1500" dirty="0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solidFill>
                  <a:srgbClr val="000000"/>
                </a:solidFill>
                <a:ea typeface="맑은 고딕"/>
              </a:rPr>
              <a:t>의뢰창고 기입: 분당 제조소</a:t>
            </a:r>
            <a:endParaRPr lang="ko-KR" altLang="en-US" sz="1500" dirty="0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solidFill>
                  <a:srgbClr val="000000"/>
                </a:solidFill>
                <a:ea typeface="맑은 고딕"/>
              </a:rPr>
              <a:t>의뢰 담당자 기입 후 비고에 적을 내용 기입</a:t>
            </a:r>
            <a:endParaRPr lang="ko-KR" altLang="en-US" sz="1500" dirty="0">
              <a:solidFill>
                <a:srgbClr val="000000"/>
              </a:solidFill>
              <a:ea typeface="맑은 고딕"/>
            </a:endParaRPr>
          </a:p>
          <a:p>
            <a:pPr marL="285750" indent="-285750">
              <a:buFont typeface="Calibri"/>
              <a:buChar char="-"/>
            </a:pPr>
            <a:r>
              <a:rPr lang="ko-KR" altLang="en-US" sz="1500">
                <a:solidFill>
                  <a:srgbClr val="000000"/>
                </a:solidFill>
                <a:ea typeface="맑은 고딕"/>
              </a:rPr>
              <a:t>주문 적용과 동일하게 밑에 빈 셀 클릭 후 의뢰번호가 생겼는지(저장됐는지) 확인</a:t>
            </a:r>
            <a:endParaRPr lang="ko-KR" altLang="en-US" sz="1500" dirty="0">
              <a:solidFill>
                <a:srgbClr val="000000"/>
              </a:solidFill>
              <a:ea typeface="맑은 고딕"/>
            </a:endParaRPr>
          </a:p>
          <a:p>
            <a:endParaRPr lang="ko-KR" altLang="en-US" sz="1500" dirty="0">
              <a:solidFill>
                <a:srgbClr val="000000"/>
              </a:solidFill>
              <a:ea typeface="맑은 고딕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45CC74-B5F5-2ACA-E9B5-9821A4AEF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26" y="2044220"/>
            <a:ext cx="10093741" cy="46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24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723a33-9129-461a-bd5d-cf06108382e8">
      <Terms xmlns="http://schemas.microsoft.com/office/infopath/2007/PartnerControls"/>
    </lcf76f155ced4ddcb4097134ff3c332f>
    <TaxCatchAll xmlns="6b1afd19-ad14-4ba0-a1c5-e9a52ffc33f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2FE7938CE6BD7A4994E16233B619660E" ma:contentTypeVersion="13" ma:contentTypeDescription="새 문서를 만듭니다." ma:contentTypeScope="" ma:versionID="6540426e844efcb15b9df76596ca2f2d">
  <xsd:schema xmlns:xsd="http://www.w3.org/2001/XMLSchema" xmlns:xs="http://www.w3.org/2001/XMLSchema" xmlns:p="http://schemas.microsoft.com/office/2006/metadata/properties" xmlns:ns2="cf723a33-9129-461a-bd5d-cf06108382e8" xmlns:ns3="6b1afd19-ad14-4ba0-a1c5-e9a52ffc33f3" targetNamespace="http://schemas.microsoft.com/office/2006/metadata/properties" ma:root="true" ma:fieldsID="79d2787c20697a9a457ad693fd27d227" ns2:_="" ns3:_="">
    <xsd:import namespace="cf723a33-9129-461a-bd5d-cf06108382e8"/>
    <xsd:import namespace="6b1afd19-ad14-4ba0-a1c5-e9a52ffc33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23a33-9129-461a-bd5d-cf06108382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이미지 태그" ma:readOnly="false" ma:fieldId="{5cf76f15-5ced-4ddc-b409-7134ff3c332f}" ma:taxonomyMulti="true" ma:sspId="09f97480-9041-429d-a775-31bfe28634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afd19-ad14-4ba0-a1c5-e9a52ffc33f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7a49f76-c211-4cb1-aa3a-81b9a36c4570}" ma:internalName="TaxCatchAll" ma:showField="CatchAllData" ma:web="6b1afd19-ad14-4ba0-a1c5-e9a52ffc33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67BC95-7675-4AE4-8EC0-3184B111FA8E}">
  <ds:schemaRefs>
    <ds:schemaRef ds:uri="5e008baa-9e28-4f07-b2c1-898c28125dbc"/>
    <ds:schemaRef ds:uri="82039d37-29d5-4992-879b-0b52d12349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f723a33-9129-461a-bd5d-cf06108382e8"/>
    <ds:schemaRef ds:uri="6b1afd19-ad14-4ba0-a1c5-e9a52ffc33f3"/>
  </ds:schemaRefs>
</ds:datastoreItem>
</file>

<file path=customXml/itemProps2.xml><?xml version="1.0" encoding="utf-8"?>
<ds:datastoreItem xmlns:ds="http://schemas.openxmlformats.org/officeDocument/2006/customXml" ds:itemID="{327F8034-A805-41A5-B0B5-D9311E5B44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1EF11B-A14F-4C9C-9C4B-AE6AD6EDC4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723a33-9129-461a-bd5d-cf06108382e8"/>
    <ds:schemaRef ds:uri="6b1afd19-ad14-4ba0-a1c5-e9a52ffc33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814</Words>
  <Application>Microsoft Office PowerPoint</Application>
  <PresentationFormat>와이드스크린</PresentationFormat>
  <Paragraphs>108</Paragraphs>
  <Slides>19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Malgun Gothic</vt:lpstr>
      <vt:lpstr>Malgun Gothic</vt:lpstr>
      <vt:lpstr>Arial</vt:lpstr>
      <vt:lpstr>Calibri</vt:lpstr>
      <vt:lpstr>Eras Demi ITC</vt:lpstr>
      <vt:lpstr>Office 테마</vt:lpstr>
      <vt:lpstr>더존 아마란스 국내영업 장비 출고 요청 방법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더존 아마란스 주문등록(출고의뢰) 취소 방법</vt:lpstr>
      <vt:lpstr>PowerPoint 프레젠테이션</vt:lpstr>
      <vt:lpstr>PowerPoint 프레젠테이션</vt:lpstr>
      <vt:lpstr>PowerPoint 프레젠테이션</vt:lpstr>
      <vt:lpstr>PowerPoint 프레젠테이션</vt:lpstr>
      <vt:lpstr>더존 아마란스 데모장비 입출고 방법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㈜비올 2025년 9월 경영회의</dc:title>
  <dc:creator>마종훈</dc:creator>
  <cp:lastModifiedBy>장은하</cp:lastModifiedBy>
  <cp:revision>291</cp:revision>
  <dcterms:created xsi:type="dcterms:W3CDTF">2025-09-18T08:22:05Z</dcterms:created>
  <dcterms:modified xsi:type="dcterms:W3CDTF">2026-06-09T23:48:24Z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0x0101002FE7938CE6BD7A4994E16233B619660E</vt:lpwstr>
  </property>
</Properties>
</file>